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 id="2147483669" r:id="rId2"/>
  </p:sldMasterIdLst>
  <p:notesMasterIdLst>
    <p:notesMasterId r:id="rId16"/>
  </p:notesMasterIdLst>
  <p:handoutMasterIdLst>
    <p:handoutMasterId r:id="rId17"/>
  </p:handoutMasterIdLst>
  <p:sldIdLst>
    <p:sldId id="256" r:id="rId3"/>
    <p:sldId id="317" r:id="rId4"/>
    <p:sldId id="319" r:id="rId5"/>
    <p:sldId id="321" r:id="rId6"/>
    <p:sldId id="320" r:id="rId7"/>
    <p:sldId id="322" r:id="rId8"/>
    <p:sldId id="324" r:id="rId9"/>
    <p:sldId id="325" r:id="rId10"/>
    <p:sldId id="326" r:id="rId11"/>
    <p:sldId id="327" r:id="rId12"/>
    <p:sldId id="328" r:id="rId13"/>
    <p:sldId id="330" r:id="rId14"/>
    <p:sldId id="331" r:id="rId15"/>
  </p:sldIdLst>
  <p:sldSz cx="12192000" cy="6858000"/>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Раздел по умолчанию" id="{195A9EF6-CCA9-4E01-9165-844D98AF5818}">
          <p14:sldIdLst>
            <p14:sldId id="256"/>
          </p14:sldIdLst>
        </p14:section>
        <p14:section name="Раздел без заголовка" id="{4D4DAC44-F0D8-4C39-8A56-A95D9F7ED34B}">
          <p14:sldIdLst>
            <p14:sldId id="317"/>
            <p14:sldId id="319"/>
            <p14:sldId id="321"/>
            <p14:sldId id="320"/>
            <p14:sldId id="322"/>
            <p14:sldId id="324"/>
            <p14:sldId id="325"/>
            <p14:sldId id="326"/>
            <p14:sldId id="327"/>
            <p14:sldId id="328"/>
            <p14:sldId id="330"/>
            <p14:sldId id="33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2" roundtripDataSignature="AMtx7mjfbSPMSWLg9+iEIykTCLSPDvKV9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94"/>
    <a:srgbClr val="B93430"/>
    <a:srgbClr val="00224A"/>
    <a:srgbClr val="DEE0F0"/>
    <a:srgbClr val="00A0E3"/>
    <a:srgbClr val="B8BBC1"/>
    <a:srgbClr val="C6E0F9"/>
    <a:srgbClr val="DBDBDB"/>
    <a:srgbClr val="1462AD"/>
    <a:srgbClr val="7A7A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1808" autoAdjust="0"/>
    <p:restoredTop sz="96374" autoAdjust="0"/>
  </p:normalViewPr>
  <p:slideViewPr>
    <p:cSldViewPr snapToGrid="0">
      <p:cViewPr varScale="1">
        <p:scale>
          <a:sx n="114" d="100"/>
          <a:sy n="114" d="100"/>
        </p:scale>
        <p:origin x="654" y="114"/>
      </p:cViewPr>
      <p:guideLst>
        <p:guide orient="horz" pos="2160"/>
        <p:guide pos="3840"/>
      </p:guideLst>
    </p:cSldViewPr>
  </p:slideViewPr>
  <p:outlineViewPr>
    <p:cViewPr>
      <p:scale>
        <a:sx n="33" d="100"/>
        <a:sy n="33" d="100"/>
      </p:scale>
      <p:origin x="0" y="-1384"/>
    </p:cViewPr>
  </p:outlineViewPr>
  <p:notesTextViewPr>
    <p:cViewPr>
      <p:scale>
        <a:sx n="1" d="1"/>
        <a:sy n="1" d="1"/>
      </p:scale>
      <p:origin x="0" y="0"/>
    </p:cViewPr>
  </p:notesTextViewPr>
  <p:notesViewPr>
    <p:cSldViewPr snapToGrid="0">
      <p:cViewPr varScale="1">
        <p:scale>
          <a:sx n="80" d="100"/>
          <a:sy n="80" d="100"/>
        </p:scale>
        <p:origin x="401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17" Type="http://schemas.openxmlformats.org/officeDocument/2006/relationships/tableStyles" Target="tableStyles.xml"/><Relationship Id="rId3" Type="http://schemas.openxmlformats.org/officeDocument/2006/relationships/slide" Target="slides/slide1.xml"/><Relationship Id="rId112"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11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11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114"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11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13B810F7-737B-E7AD-F778-96DC5B081FBE}"/>
              </a:ext>
            </a:extLst>
          </p:cNvPr>
          <p:cNvSpPr>
            <a:spLocks noGrp="1"/>
          </p:cNvSpPr>
          <p:nvPr>
            <p:ph type="hdr" sz="quarter"/>
          </p:nvPr>
        </p:nvSpPr>
        <p:spPr>
          <a:xfrm>
            <a:off x="0" y="1"/>
            <a:ext cx="2945256" cy="497372"/>
          </a:xfrm>
          <a:prstGeom prst="rect">
            <a:avLst/>
          </a:prstGeom>
        </p:spPr>
        <p:txBody>
          <a:bodyPr vert="horz" lIns="59153" tIns="29576" rIns="59153" bIns="29576" rtlCol="0"/>
          <a:lstStyle>
            <a:lvl1pPr algn="l">
              <a:defRPr sz="800"/>
            </a:lvl1pPr>
          </a:lstStyle>
          <a:p>
            <a:endParaRPr lang="ru-RU" dirty="0"/>
          </a:p>
        </p:txBody>
      </p:sp>
      <p:sp>
        <p:nvSpPr>
          <p:cNvPr id="3" name="Дата 2">
            <a:extLst>
              <a:ext uri="{FF2B5EF4-FFF2-40B4-BE49-F238E27FC236}">
                <a16:creationId xmlns:a16="http://schemas.microsoft.com/office/drawing/2014/main" id="{AB6866F5-B6D4-5B68-E80B-B3CBCF5C91F3}"/>
              </a:ext>
            </a:extLst>
          </p:cNvPr>
          <p:cNvSpPr>
            <a:spLocks noGrp="1"/>
          </p:cNvSpPr>
          <p:nvPr>
            <p:ph type="dt" sz="quarter" idx="1"/>
          </p:nvPr>
        </p:nvSpPr>
        <p:spPr>
          <a:xfrm>
            <a:off x="3850403" y="1"/>
            <a:ext cx="2945256" cy="497372"/>
          </a:xfrm>
          <a:prstGeom prst="rect">
            <a:avLst/>
          </a:prstGeom>
        </p:spPr>
        <p:txBody>
          <a:bodyPr vert="horz" lIns="59153" tIns="29576" rIns="59153" bIns="29576" rtlCol="0"/>
          <a:lstStyle>
            <a:lvl1pPr algn="r">
              <a:defRPr sz="800"/>
            </a:lvl1pPr>
          </a:lstStyle>
          <a:p>
            <a:fld id="{4D0DD8F6-3108-6144-AB4F-1892A0CAB948}" type="datetimeFigureOut">
              <a:rPr lang="ru-RU" smtClean="0"/>
              <a:t>09.07.2025</a:t>
            </a:fld>
            <a:endParaRPr lang="ru-RU" dirty="0"/>
          </a:p>
        </p:txBody>
      </p:sp>
      <p:sp>
        <p:nvSpPr>
          <p:cNvPr id="4" name="Нижний колонтитул 3">
            <a:extLst>
              <a:ext uri="{FF2B5EF4-FFF2-40B4-BE49-F238E27FC236}">
                <a16:creationId xmlns:a16="http://schemas.microsoft.com/office/drawing/2014/main" id="{EE76BF26-175D-B597-71F1-C86D6AC21072}"/>
              </a:ext>
            </a:extLst>
          </p:cNvPr>
          <p:cNvSpPr>
            <a:spLocks noGrp="1"/>
          </p:cNvSpPr>
          <p:nvPr>
            <p:ph type="ftr" sz="quarter" idx="2"/>
          </p:nvPr>
        </p:nvSpPr>
        <p:spPr>
          <a:xfrm>
            <a:off x="0" y="9429266"/>
            <a:ext cx="2945256" cy="497372"/>
          </a:xfrm>
          <a:prstGeom prst="rect">
            <a:avLst/>
          </a:prstGeom>
        </p:spPr>
        <p:txBody>
          <a:bodyPr vert="horz" lIns="59153" tIns="29576" rIns="59153" bIns="29576" rtlCol="0" anchor="b"/>
          <a:lstStyle>
            <a:lvl1pPr algn="l">
              <a:defRPr sz="800"/>
            </a:lvl1pPr>
          </a:lstStyle>
          <a:p>
            <a:endParaRPr lang="ru-RU" dirty="0"/>
          </a:p>
        </p:txBody>
      </p:sp>
      <p:sp>
        <p:nvSpPr>
          <p:cNvPr id="5" name="Номер слайда 4">
            <a:extLst>
              <a:ext uri="{FF2B5EF4-FFF2-40B4-BE49-F238E27FC236}">
                <a16:creationId xmlns:a16="http://schemas.microsoft.com/office/drawing/2014/main" id="{181614EF-7591-8865-5BA9-95A48F2D9669}"/>
              </a:ext>
            </a:extLst>
          </p:cNvPr>
          <p:cNvSpPr>
            <a:spLocks noGrp="1"/>
          </p:cNvSpPr>
          <p:nvPr>
            <p:ph type="sldNum" sz="quarter" idx="3"/>
          </p:nvPr>
        </p:nvSpPr>
        <p:spPr>
          <a:xfrm>
            <a:off x="3850403" y="9429266"/>
            <a:ext cx="2945256" cy="497372"/>
          </a:xfrm>
          <a:prstGeom prst="rect">
            <a:avLst/>
          </a:prstGeom>
        </p:spPr>
        <p:txBody>
          <a:bodyPr vert="horz" lIns="59153" tIns="29576" rIns="59153" bIns="29576" rtlCol="0" anchor="b"/>
          <a:lstStyle>
            <a:lvl1pPr algn="r">
              <a:defRPr sz="800"/>
            </a:lvl1pPr>
          </a:lstStyle>
          <a:p>
            <a:fld id="{AB87CABC-296F-B845-B193-74CD90180726}" type="slidenum">
              <a:rPr lang="ru-RU" smtClean="0"/>
              <a:t>‹#›</a:t>
            </a:fld>
            <a:endParaRPr lang="ru-RU" dirty="0"/>
          </a:p>
        </p:txBody>
      </p:sp>
    </p:spTree>
    <p:extLst>
      <p:ext uri="{BB962C8B-B14F-4D97-AF65-F5344CB8AC3E}">
        <p14:creationId xmlns:p14="http://schemas.microsoft.com/office/powerpoint/2010/main" val="4196823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1" y="4715149"/>
            <a:ext cx="5438137" cy="4466979"/>
          </a:xfrm>
          <a:prstGeom prst="rect">
            <a:avLst/>
          </a:prstGeom>
          <a:noFill/>
          <a:ln>
            <a:noFill/>
          </a:ln>
        </p:spPr>
        <p:txBody>
          <a:bodyPr spcFirstLastPara="1" wrap="square" lIns="59143" tIns="59143" rIns="59143" bIns="59143"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11027084"/>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141093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br>
              <a:rPr lang="ru-RU" dirty="0"/>
            </a:br>
            <a:endParaRPr lang="ru-RU" dirty="0"/>
          </a:p>
        </p:txBody>
      </p:sp>
    </p:spTree>
    <p:extLst>
      <p:ext uri="{BB962C8B-B14F-4D97-AF65-F5344CB8AC3E}">
        <p14:creationId xmlns:p14="http://schemas.microsoft.com/office/powerpoint/2010/main" val="2171657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br>
              <a:rPr lang="ru-RU" dirty="0"/>
            </a:br>
            <a:endParaRPr lang="ru-RU" dirty="0"/>
          </a:p>
        </p:txBody>
      </p:sp>
    </p:spTree>
    <p:extLst>
      <p:ext uri="{BB962C8B-B14F-4D97-AF65-F5344CB8AC3E}">
        <p14:creationId xmlns:p14="http://schemas.microsoft.com/office/powerpoint/2010/main" val="2938303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br>
              <a:rPr lang="ru-RU" dirty="0"/>
            </a:br>
            <a:endParaRPr lang="ru-RU" dirty="0"/>
          </a:p>
        </p:txBody>
      </p:sp>
    </p:spTree>
    <p:extLst>
      <p:ext uri="{BB962C8B-B14F-4D97-AF65-F5344CB8AC3E}">
        <p14:creationId xmlns:p14="http://schemas.microsoft.com/office/powerpoint/2010/main" val="2682019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br>
              <a:rPr lang="ru-RU" dirty="0"/>
            </a:br>
            <a:endParaRPr lang="ru-RU" dirty="0"/>
          </a:p>
        </p:txBody>
      </p:sp>
    </p:spTree>
    <p:extLst>
      <p:ext uri="{BB962C8B-B14F-4D97-AF65-F5344CB8AC3E}">
        <p14:creationId xmlns:p14="http://schemas.microsoft.com/office/powerpoint/2010/main" val="1050459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3154848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1455065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718434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4062949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4130207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Tree>
    <p:extLst>
      <p:ext uri="{BB962C8B-B14F-4D97-AF65-F5344CB8AC3E}">
        <p14:creationId xmlns:p14="http://schemas.microsoft.com/office/powerpoint/2010/main" val="2028839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700" b="1" dirty="0"/>
              <a:t>Зачем нужна дисперсия?</a:t>
            </a:r>
          </a:p>
          <a:p>
            <a:r>
              <a:rPr lang="ru-RU" sz="700" b="1" dirty="0"/>
              <a:t>Оценка разброса данных</a:t>
            </a:r>
            <a:endParaRPr lang="ru-RU" sz="700" dirty="0"/>
          </a:p>
          <a:p>
            <a:pPr lvl="1"/>
            <a:r>
              <a:rPr lang="ru-RU" sz="700" dirty="0"/>
              <a:t>Если дисперсия мала (например, цены домов в районе: 4.9–5.1 млн ₽) — рынок стабилен.</a:t>
            </a:r>
          </a:p>
          <a:p>
            <a:pPr lvl="1"/>
            <a:r>
              <a:rPr lang="ru-RU" sz="700" dirty="0"/>
              <a:t>Если велика (например, 2–10 млн ₽) — есть как дешёвое жильё, так и элитное.</a:t>
            </a:r>
          </a:p>
          <a:p>
            <a:r>
              <a:rPr lang="ru-RU" sz="700" b="1" dirty="0"/>
              <a:t>Расчёт стандартного отклонения</a:t>
            </a:r>
            <a:endParaRPr lang="ru-RU" sz="700" dirty="0"/>
          </a:p>
          <a:p>
            <a:r>
              <a:rPr lang="ru-RU" sz="700" dirty="0"/>
              <a:t>σ=σ2</a:t>
            </a:r>
            <a:r>
              <a:rPr lang="ru-RU" sz="700" i="1" dirty="0"/>
              <a:t>σ</a:t>
            </a:r>
            <a:r>
              <a:rPr lang="ru-RU" sz="700" dirty="0"/>
              <a:t>=</a:t>
            </a:r>
            <a:r>
              <a:rPr lang="ru-RU" sz="700" i="1" dirty="0"/>
              <a:t>σ</a:t>
            </a:r>
            <a:r>
              <a:rPr lang="ru-RU" sz="700" dirty="0"/>
              <a:t>2​</a:t>
            </a:r>
            <a:r>
              <a:rPr lang="ru-RU" sz="700" i="1" dirty="0"/>
              <a:t>(Стандартное отклонение — это "дисперсия в оригинальных единицах", например, в млн ₽.)</a:t>
            </a:r>
            <a:endParaRPr lang="ru-RU" sz="700" dirty="0"/>
          </a:p>
          <a:p>
            <a:r>
              <a:rPr lang="ru-RU" sz="700" b="1" dirty="0"/>
              <a:t>Сравнение вариативности разных выборок</a:t>
            </a:r>
            <a:endParaRPr lang="ru-RU" sz="700" dirty="0"/>
          </a:p>
          <a:p>
            <a:pPr lvl="1"/>
            <a:r>
              <a:rPr lang="ru-RU" sz="700" dirty="0"/>
              <a:t>Например, дисперсия цен в Москве </a:t>
            </a:r>
            <a:r>
              <a:rPr lang="ru-RU" sz="700" dirty="0" err="1"/>
              <a:t>vs</a:t>
            </a:r>
            <a:r>
              <a:rPr lang="ru-RU" sz="700" dirty="0"/>
              <a:t> в маленьком городе.</a:t>
            </a:r>
          </a:p>
          <a:p>
            <a:br>
              <a:rPr lang="ru-RU" dirty="0"/>
            </a:br>
            <a:endParaRPr lang="ru-RU" dirty="0"/>
          </a:p>
        </p:txBody>
      </p:sp>
    </p:spTree>
    <p:extLst>
      <p:ext uri="{BB962C8B-B14F-4D97-AF65-F5344CB8AC3E}">
        <p14:creationId xmlns:p14="http://schemas.microsoft.com/office/powerpoint/2010/main" val="317135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br>
              <a:rPr lang="ru-RU" dirty="0"/>
            </a:br>
            <a:endParaRPr lang="ru-RU" dirty="0"/>
          </a:p>
        </p:txBody>
      </p:sp>
    </p:spTree>
    <p:extLst>
      <p:ext uri="{BB962C8B-B14F-4D97-AF65-F5344CB8AC3E}">
        <p14:creationId xmlns:p14="http://schemas.microsoft.com/office/powerpoint/2010/main" val="14569638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svg"/><Relationship Id="rId18" Type="http://schemas.openxmlformats.org/officeDocument/2006/relationships/image" Target="../media/image37.svg"/><Relationship Id="rId3" Type="http://schemas.openxmlformats.org/officeDocument/2006/relationships/image" Target="../media/image22.svg"/><Relationship Id="rId21" Type="http://schemas.openxmlformats.org/officeDocument/2006/relationships/image" Target="../media/image40.svg"/><Relationship Id="rId7" Type="http://schemas.openxmlformats.org/officeDocument/2006/relationships/image" Target="../media/image26.svg"/><Relationship Id="rId12" Type="http://schemas.openxmlformats.org/officeDocument/2006/relationships/image" Target="../media/image31.svg"/><Relationship Id="rId17" Type="http://schemas.openxmlformats.org/officeDocument/2006/relationships/image" Target="../media/image36.svg"/><Relationship Id="rId2" Type="http://schemas.openxmlformats.org/officeDocument/2006/relationships/image" Target="../media/image21.pn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Master" Target="../slideMasters/slideMaster2.xml"/><Relationship Id="rId6" Type="http://schemas.openxmlformats.org/officeDocument/2006/relationships/image" Target="../media/image25.sv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svg"/><Relationship Id="rId19" Type="http://schemas.openxmlformats.org/officeDocument/2006/relationships/image" Target="../media/image38.svg"/><Relationship Id="rId4" Type="http://schemas.openxmlformats.org/officeDocument/2006/relationships/image" Target="../media/image23.svg"/><Relationship Id="rId9" Type="http://schemas.openxmlformats.org/officeDocument/2006/relationships/image" Target="../media/image28.svg"/><Relationship Id="rId14" Type="http://schemas.openxmlformats.org/officeDocument/2006/relationships/image" Target="../media/image33.svg"/><Relationship Id="rId2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sv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4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1.png"/><Relationship Id="rId4" Type="http://schemas.openxmlformats.org/officeDocument/2006/relationships/image" Target="../media/image14.png"/><Relationship Id="rId9"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7.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1">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C81957D-9492-44AA-8EE9-0D3F43192E08}"/>
              </a:ext>
            </a:extLst>
          </p:cNvPr>
          <p:cNvSpPr>
            <a:spLocks noGrp="1"/>
          </p:cNvSpPr>
          <p:nvPr>
            <p:ph type="pic" sz="quarter" idx="12" hasCustomPrompt="1"/>
          </p:nvPr>
        </p:nvSpPr>
        <p:spPr>
          <a:xfrm>
            <a:off x="0" y="0"/>
            <a:ext cx="12192000" cy="5961412"/>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Прямоугольник 3">
            <a:extLst>
              <a:ext uri="{FF2B5EF4-FFF2-40B4-BE49-F238E27FC236}">
                <a16:creationId xmlns:a16="http://schemas.microsoft.com/office/drawing/2014/main" id="{6451F616-5844-0AF8-30B0-4118618A3DC8}"/>
              </a:ext>
            </a:extLst>
          </p:cNvPr>
          <p:cNvSpPr/>
          <p:nvPr userDrawn="1"/>
        </p:nvSpPr>
        <p:spPr>
          <a:xfrm>
            <a:off x="0" y="5961413"/>
            <a:ext cx="12192000" cy="931636"/>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dirty="0"/>
          </a:p>
        </p:txBody>
      </p:sp>
      <p:sp>
        <p:nvSpPr>
          <p:cNvPr id="5" name="Заголовок 11">
            <a:extLst>
              <a:ext uri="{FF2B5EF4-FFF2-40B4-BE49-F238E27FC236}">
                <a16:creationId xmlns:a16="http://schemas.microsoft.com/office/drawing/2014/main" id="{5AEFEEBD-8848-F130-B865-39127FCCFD22}"/>
              </a:ext>
            </a:extLst>
          </p:cNvPr>
          <p:cNvSpPr>
            <a:spLocks noGrp="1"/>
          </p:cNvSpPr>
          <p:nvPr>
            <p:ph type="title" hasCustomPrompt="1"/>
          </p:nvPr>
        </p:nvSpPr>
        <p:spPr>
          <a:xfrm>
            <a:off x="571163" y="3160424"/>
            <a:ext cx="9206796" cy="1970585"/>
          </a:xfrm>
          <a:prstGeom prst="rect">
            <a:avLst/>
          </a:prstGeom>
        </p:spPr>
        <p:txBody>
          <a:bodyPr lIns="0" tIns="0" rIns="0" bIns="0"/>
          <a:lstStyle>
            <a:lvl1pPr>
              <a:defRPr sz="4800" b="1">
                <a:solidFill>
                  <a:schemeClr val="bg1"/>
                </a:solidFill>
                <a:latin typeface="+mj-lt"/>
              </a:defRPr>
            </a:lvl1pPr>
          </a:lstStyle>
          <a:p>
            <a:r>
              <a:rPr lang="en-US" dirty="0"/>
              <a:t>LOREM IPSUM DOLOR SIT AMET CONSE</a:t>
            </a:r>
            <a:endParaRPr lang="ru-RU" dirty="0"/>
          </a:p>
        </p:txBody>
      </p:sp>
      <p:sp>
        <p:nvSpPr>
          <p:cNvPr id="17" name="Текст 16">
            <a:extLst>
              <a:ext uri="{FF2B5EF4-FFF2-40B4-BE49-F238E27FC236}">
                <a16:creationId xmlns:a16="http://schemas.microsoft.com/office/drawing/2014/main" id="{F7CA3A9A-8A4B-44F8-A5EB-5A18F43A9C23}"/>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18" name="Прямая соединительная линия 17">
            <a:extLst>
              <a:ext uri="{FF2B5EF4-FFF2-40B4-BE49-F238E27FC236}">
                <a16:creationId xmlns:a16="http://schemas.microsoft.com/office/drawing/2014/main" id="{F47B7179-60AA-4B44-A5A0-D59202A52D0A}"/>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Текст 16">
            <a:extLst>
              <a:ext uri="{FF2B5EF4-FFF2-40B4-BE49-F238E27FC236}">
                <a16:creationId xmlns:a16="http://schemas.microsoft.com/office/drawing/2014/main" id="{20A73AEA-44BC-4FD0-91FF-3B55AD3C1C17}"/>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pic>
        <p:nvPicPr>
          <p:cNvPr id="20" name="Рисунок 19">
            <a:extLst>
              <a:ext uri="{FF2B5EF4-FFF2-40B4-BE49-F238E27FC236}">
                <a16:creationId xmlns:a16="http://schemas.microsoft.com/office/drawing/2014/main" id="{8C5EEBA5-09D2-4748-9712-296A58709B4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6906" y="585430"/>
            <a:ext cx="1885043" cy="408102"/>
          </a:xfrm>
          <a:prstGeom prst="rect">
            <a:avLst/>
          </a:prstGeom>
        </p:spPr>
      </p:pic>
    </p:spTree>
    <p:extLst>
      <p:ext uri="{BB962C8B-B14F-4D97-AF65-F5344CB8AC3E}">
        <p14:creationId xmlns:p14="http://schemas.microsoft.com/office/powerpoint/2010/main" val="353144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2 фото">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229378A5-AF0B-B92C-06E1-85EEFC4123FD}"/>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1" descr="preencoded.png">
            <a:extLst>
              <a:ext uri="{FF2B5EF4-FFF2-40B4-BE49-F238E27FC236}">
                <a16:creationId xmlns:a16="http://schemas.microsoft.com/office/drawing/2014/main" id="{24635CD4-AB84-E98A-DF21-C2B3485434A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26750" y="522852"/>
            <a:ext cx="2448080" cy="433880"/>
          </a:xfrm>
          <a:prstGeom prst="rect">
            <a:avLst/>
          </a:prstGeom>
        </p:spPr>
      </p:pic>
      <p:sp>
        <p:nvSpPr>
          <p:cNvPr id="5" name="Текст 16">
            <a:extLst>
              <a:ext uri="{FF2B5EF4-FFF2-40B4-BE49-F238E27FC236}">
                <a16:creationId xmlns:a16="http://schemas.microsoft.com/office/drawing/2014/main" id="{C236E28B-92C2-1051-9952-3A49A8560FB0}"/>
              </a:ext>
            </a:extLst>
          </p:cNvPr>
          <p:cNvSpPr>
            <a:spLocks noGrp="1"/>
          </p:cNvSpPr>
          <p:nvPr>
            <p:ph type="body" sz="quarter" idx="10" hasCustomPrompt="1"/>
          </p:nvPr>
        </p:nvSpPr>
        <p:spPr>
          <a:xfrm>
            <a:off x="589635" y="6017139"/>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6" name="Текст 16">
            <a:extLst>
              <a:ext uri="{FF2B5EF4-FFF2-40B4-BE49-F238E27FC236}">
                <a16:creationId xmlns:a16="http://schemas.microsoft.com/office/drawing/2014/main" id="{538F82DD-27CC-D2F4-661B-F8E98CF4054F}"/>
              </a:ext>
            </a:extLst>
          </p:cNvPr>
          <p:cNvSpPr>
            <a:spLocks noGrp="1"/>
          </p:cNvSpPr>
          <p:nvPr>
            <p:ph type="body" sz="quarter" idx="11" hasCustomPrompt="1"/>
          </p:nvPr>
        </p:nvSpPr>
        <p:spPr>
          <a:xfrm>
            <a:off x="587375" y="6240710"/>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
        <p:nvSpPr>
          <p:cNvPr id="13" name="Рисунок 2">
            <a:extLst>
              <a:ext uri="{FF2B5EF4-FFF2-40B4-BE49-F238E27FC236}">
                <a16:creationId xmlns:a16="http://schemas.microsoft.com/office/drawing/2014/main" id="{18E95DE0-3AA6-47BC-B5C5-CB6360738B02}"/>
              </a:ext>
            </a:extLst>
          </p:cNvPr>
          <p:cNvSpPr>
            <a:spLocks noGrp="1"/>
          </p:cNvSpPr>
          <p:nvPr>
            <p:ph type="pic" sz="quarter" idx="14" hasCustomPrompt="1"/>
          </p:nvPr>
        </p:nvSpPr>
        <p:spPr>
          <a:xfrm>
            <a:off x="587375" y="145746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4" name="Текст 16">
            <a:extLst>
              <a:ext uri="{FF2B5EF4-FFF2-40B4-BE49-F238E27FC236}">
                <a16:creationId xmlns:a16="http://schemas.microsoft.com/office/drawing/2014/main" id="{7CCBFE86-41B7-481D-A030-B4AC9D27D516}"/>
              </a:ext>
            </a:extLst>
          </p:cNvPr>
          <p:cNvSpPr>
            <a:spLocks noGrp="1"/>
          </p:cNvSpPr>
          <p:nvPr>
            <p:ph type="body" sz="quarter" idx="15" hasCustomPrompt="1"/>
          </p:nvPr>
        </p:nvSpPr>
        <p:spPr>
          <a:xfrm>
            <a:off x="1954141" y="1813297"/>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5" name="Текст 16">
            <a:extLst>
              <a:ext uri="{FF2B5EF4-FFF2-40B4-BE49-F238E27FC236}">
                <a16:creationId xmlns:a16="http://schemas.microsoft.com/office/drawing/2014/main" id="{12C63204-3D82-4435-9816-FAF0C470BE25}"/>
              </a:ext>
            </a:extLst>
          </p:cNvPr>
          <p:cNvSpPr>
            <a:spLocks noGrp="1"/>
          </p:cNvSpPr>
          <p:nvPr>
            <p:ph type="body" sz="quarter" idx="16" hasCustomPrompt="1"/>
          </p:nvPr>
        </p:nvSpPr>
        <p:spPr>
          <a:xfrm>
            <a:off x="1954141" y="2107788"/>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16" name="Рисунок 2">
            <a:extLst>
              <a:ext uri="{FF2B5EF4-FFF2-40B4-BE49-F238E27FC236}">
                <a16:creationId xmlns:a16="http://schemas.microsoft.com/office/drawing/2014/main" id="{444E1297-05AE-4790-A949-D6F5683BA2EC}"/>
              </a:ext>
            </a:extLst>
          </p:cNvPr>
          <p:cNvSpPr>
            <a:spLocks noGrp="1"/>
          </p:cNvSpPr>
          <p:nvPr>
            <p:ph type="pic" sz="quarter" idx="17" hasCustomPrompt="1"/>
          </p:nvPr>
        </p:nvSpPr>
        <p:spPr>
          <a:xfrm>
            <a:off x="587375" y="28290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7" name="Текст 16">
            <a:extLst>
              <a:ext uri="{FF2B5EF4-FFF2-40B4-BE49-F238E27FC236}">
                <a16:creationId xmlns:a16="http://schemas.microsoft.com/office/drawing/2014/main" id="{0AAECBE6-BE0E-41A5-AD3E-9BEE33613F2C}"/>
              </a:ext>
            </a:extLst>
          </p:cNvPr>
          <p:cNvSpPr>
            <a:spLocks noGrp="1"/>
          </p:cNvSpPr>
          <p:nvPr>
            <p:ph type="body" sz="quarter" idx="18" hasCustomPrompt="1"/>
          </p:nvPr>
        </p:nvSpPr>
        <p:spPr>
          <a:xfrm>
            <a:off x="1954141" y="31848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8" name="Текст 16">
            <a:extLst>
              <a:ext uri="{FF2B5EF4-FFF2-40B4-BE49-F238E27FC236}">
                <a16:creationId xmlns:a16="http://schemas.microsoft.com/office/drawing/2014/main" id="{7C73A7DE-52F0-4366-809E-22D2788AD140}"/>
              </a:ext>
            </a:extLst>
          </p:cNvPr>
          <p:cNvSpPr>
            <a:spLocks noGrp="1"/>
          </p:cNvSpPr>
          <p:nvPr>
            <p:ph type="body" sz="quarter" idx="19" hasCustomPrompt="1"/>
          </p:nvPr>
        </p:nvSpPr>
        <p:spPr>
          <a:xfrm>
            <a:off x="1954141" y="34793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Tree>
    <p:extLst>
      <p:ext uri="{BB962C8B-B14F-4D97-AF65-F5344CB8AC3E}">
        <p14:creationId xmlns:p14="http://schemas.microsoft.com/office/powerpoint/2010/main" val="1943943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3 фото">
    <p:spTree>
      <p:nvGrpSpPr>
        <p:cNvPr id="1" name=""/>
        <p:cNvGrpSpPr/>
        <p:nvPr/>
      </p:nvGrpSpPr>
      <p:grpSpPr>
        <a:xfrm>
          <a:off x="0" y="0"/>
          <a:ext cx="0" cy="0"/>
          <a:chOff x="0" y="0"/>
          <a:chExt cx="0" cy="0"/>
        </a:xfrm>
      </p:grpSpPr>
      <p:sp>
        <p:nvSpPr>
          <p:cNvPr id="14" name="Рисунок 7">
            <a:extLst>
              <a:ext uri="{FF2B5EF4-FFF2-40B4-BE49-F238E27FC236}">
                <a16:creationId xmlns:a16="http://schemas.microsoft.com/office/drawing/2014/main" id="{57CE56BD-6795-F0D6-65D4-37A65C17495E}"/>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15" name="Image 1" descr="preencoded.png">
            <a:extLst>
              <a:ext uri="{FF2B5EF4-FFF2-40B4-BE49-F238E27FC236}">
                <a16:creationId xmlns:a16="http://schemas.microsoft.com/office/drawing/2014/main" id="{84EADD00-655B-4BB8-8372-DEC183F55E8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26750" y="522852"/>
            <a:ext cx="2448080" cy="433880"/>
          </a:xfrm>
          <a:prstGeom prst="rect">
            <a:avLst/>
          </a:prstGeom>
        </p:spPr>
      </p:pic>
      <p:sp>
        <p:nvSpPr>
          <p:cNvPr id="16" name="Рисунок 2">
            <a:extLst>
              <a:ext uri="{FF2B5EF4-FFF2-40B4-BE49-F238E27FC236}">
                <a16:creationId xmlns:a16="http://schemas.microsoft.com/office/drawing/2014/main" id="{4EC34493-7C28-82B5-4AFE-F9CD57EF69D1}"/>
              </a:ext>
            </a:extLst>
          </p:cNvPr>
          <p:cNvSpPr>
            <a:spLocks noGrp="1"/>
          </p:cNvSpPr>
          <p:nvPr>
            <p:ph type="pic" sz="quarter" idx="13" hasCustomPrompt="1"/>
          </p:nvPr>
        </p:nvSpPr>
        <p:spPr>
          <a:xfrm>
            <a:off x="587375" y="145746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7" name="Текст 16">
            <a:extLst>
              <a:ext uri="{FF2B5EF4-FFF2-40B4-BE49-F238E27FC236}">
                <a16:creationId xmlns:a16="http://schemas.microsoft.com/office/drawing/2014/main" id="{61AD1E6B-3325-A66B-7A33-B854C7BBC226}"/>
              </a:ext>
            </a:extLst>
          </p:cNvPr>
          <p:cNvSpPr>
            <a:spLocks noGrp="1"/>
          </p:cNvSpPr>
          <p:nvPr>
            <p:ph type="body" sz="quarter" idx="14" hasCustomPrompt="1"/>
          </p:nvPr>
        </p:nvSpPr>
        <p:spPr>
          <a:xfrm>
            <a:off x="1954141" y="1813297"/>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8" name="Текст 16">
            <a:extLst>
              <a:ext uri="{FF2B5EF4-FFF2-40B4-BE49-F238E27FC236}">
                <a16:creationId xmlns:a16="http://schemas.microsoft.com/office/drawing/2014/main" id="{AC2D6430-2FE3-6728-933F-87BB04016971}"/>
              </a:ext>
            </a:extLst>
          </p:cNvPr>
          <p:cNvSpPr>
            <a:spLocks noGrp="1"/>
          </p:cNvSpPr>
          <p:nvPr>
            <p:ph type="body" sz="quarter" idx="15" hasCustomPrompt="1"/>
          </p:nvPr>
        </p:nvSpPr>
        <p:spPr>
          <a:xfrm>
            <a:off x="1954141" y="2107788"/>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19" name="Рисунок 2">
            <a:extLst>
              <a:ext uri="{FF2B5EF4-FFF2-40B4-BE49-F238E27FC236}">
                <a16:creationId xmlns:a16="http://schemas.microsoft.com/office/drawing/2014/main" id="{31273A3D-8C83-0781-A57E-A3AF1AE19762}"/>
              </a:ext>
            </a:extLst>
          </p:cNvPr>
          <p:cNvSpPr>
            <a:spLocks noGrp="1"/>
          </p:cNvSpPr>
          <p:nvPr>
            <p:ph type="pic" sz="quarter" idx="16" hasCustomPrompt="1"/>
          </p:nvPr>
        </p:nvSpPr>
        <p:spPr>
          <a:xfrm>
            <a:off x="587375" y="28290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20" name="Текст 16">
            <a:extLst>
              <a:ext uri="{FF2B5EF4-FFF2-40B4-BE49-F238E27FC236}">
                <a16:creationId xmlns:a16="http://schemas.microsoft.com/office/drawing/2014/main" id="{3FD09501-D586-9951-D952-826F0A672DB9}"/>
              </a:ext>
            </a:extLst>
          </p:cNvPr>
          <p:cNvSpPr>
            <a:spLocks noGrp="1"/>
          </p:cNvSpPr>
          <p:nvPr>
            <p:ph type="body" sz="quarter" idx="17" hasCustomPrompt="1"/>
          </p:nvPr>
        </p:nvSpPr>
        <p:spPr>
          <a:xfrm>
            <a:off x="1954141" y="31848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21" name="Текст 16">
            <a:extLst>
              <a:ext uri="{FF2B5EF4-FFF2-40B4-BE49-F238E27FC236}">
                <a16:creationId xmlns:a16="http://schemas.microsoft.com/office/drawing/2014/main" id="{3CE8DAF2-C366-6A32-99F0-A158B833F9B7}"/>
              </a:ext>
            </a:extLst>
          </p:cNvPr>
          <p:cNvSpPr>
            <a:spLocks noGrp="1"/>
          </p:cNvSpPr>
          <p:nvPr>
            <p:ph type="body" sz="quarter" idx="18" hasCustomPrompt="1"/>
          </p:nvPr>
        </p:nvSpPr>
        <p:spPr>
          <a:xfrm>
            <a:off x="1954141" y="34793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22" name="Рисунок 2">
            <a:extLst>
              <a:ext uri="{FF2B5EF4-FFF2-40B4-BE49-F238E27FC236}">
                <a16:creationId xmlns:a16="http://schemas.microsoft.com/office/drawing/2014/main" id="{1303DE89-6E5D-BACB-7D91-E25D9D06C542}"/>
              </a:ext>
            </a:extLst>
          </p:cNvPr>
          <p:cNvSpPr>
            <a:spLocks noGrp="1"/>
          </p:cNvSpPr>
          <p:nvPr>
            <p:ph type="pic" sz="quarter" idx="19" hasCustomPrompt="1"/>
          </p:nvPr>
        </p:nvSpPr>
        <p:spPr>
          <a:xfrm>
            <a:off x="587375" y="42006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23" name="Текст 16">
            <a:extLst>
              <a:ext uri="{FF2B5EF4-FFF2-40B4-BE49-F238E27FC236}">
                <a16:creationId xmlns:a16="http://schemas.microsoft.com/office/drawing/2014/main" id="{EAE464C1-EAD0-AE57-D8B9-9AC077136ED6}"/>
              </a:ext>
            </a:extLst>
          </p:cNvPr>
          <p:cNvSpPr>
            <a:spLocks noGrp="1"/>
          </p:cNvSpPr>
          <p:nvPr>
            <p:ph type="body" sz="quarter" idx="20" hasCustomPrompt="1"/>
          </p:nvPr>
        </p:nvSpPr>
        <p:spPr>
          <a:xfrm>
            <a:off x="1954141" y="45564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24" name="Текст 16">
            <a:extLst>
              <a:ext uri="{FF2B5EF4-FFF2-40B4-BE49-F238E27FC236}">
                <a16:creationId xmlns:a16="http://schemas.microsoft.com/office/drawing/2014/main" id="{F8B755C5-1DC1-A9E1-6C7C-E3D3030D2563}"/>
              </a:ext>
            </a:extLst>
          </p:cNvPr>
          <p:cNvSpPr>
            <a:spLocks noGrp="1"/>
          </p:cNvSpPr>
          <p:nvPr>
            <p:ph type="body" sz="quarter" idx="21" hasCustomPrompt="1"/>
          </p:nvPr>
        </p:nvSpPr>
        <p:spPr>
          <a:xfrm>
            <a:off x="1954141" y="48509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Tree>
    <p:extLst>
      <p:ext uri="{BB962C8B-B14F-4D97-AF65-F5344CB8AC3E}">
        <p14:creationId xmlns:p14="http://schemas.microsoft.com/office/powerpoint/2010/main" val="655074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Пустой слайд с заголовком">
    <p:spTree>
      <p:nvGrpSpPr>
        <p:cNvPr id="1" name=""/>
        <p:cNvGrpSpPr/>
        <p:nvPr/>
      </p:nvGrpSpPr>
      <p:grpSpPr>
        <a:xfrm>
          <a:off x="0" y="0"/>
          <a:ext cx="0" cy="0"/>
          <a:chOff x="0" y="0"/>
          <a:chExt cx="0" cy="0"/>
        </a:xfrm>
      </p:grpSpPr>
      <p:sp>
        <p:nvSpPr>
          <p:cNvPr id="3" name="Заголовок 11">
            <a:extLst>
              <a:ext uri="{FF2B5EF4-FFF2-40B4-BE49-F238E27FC236}">
                <a16:creationId xmlns:a16="http://schemas.microsoft.com/office/drawing/2014/main" id="{0D5E7884-FDE9-8A1B-1C29-4E9010826D42}"/>
              </a:ext>
            </a:extLst>
          </p:cNvPr>
          <p:cNvSpPr>
            <a:spLocks noGrp="1"/>
          </p:cNvSpPr>
          <p:nvPr>
            <p:ph type="title" hasCustomPrompt="1"/>
          </p:nvPr>
        </p:nvSpPr>
        <p:spPr>
          <a:xfrm>
            <a:off x="572187" y="474717"/>
            <a:ext cx="11035044" cy="570297"/>
          </a:xfrm>
          <a:prstGeom prst="rect">
            <a:avLst/>
          </a:prstGeom>
        </p:spPr>
        <p:txBody>
          <a:bodyPr lIns="0" tIns="0" rIns="0" bIns="0"/>
          <a:lstStyle>
            <a:lvl1pPr>
              <a:defRPr sz="2500" b="1">
                <a:solidFill>
                  <a:srgbClr val="004494"/>
                </a:solidFill>
                <a:latin typeface="+mj-lt"/>
              </a:defRPr>
            </a:lvl1pPr>
          </a:lstStyle>
          <a:p>
            <a:r>
              <a:rPr lang="ru-RU" dirty="0"/>
              <a:t>ЗАГОЛОВОК СЛАЙДА</a:t>
            </a:r>
          </a:p>
        </p:txBody>
      </p:sp>
      <p:cxnSp>
        <p:nvCxnSpPr>
          <p:cNvPr id="76" name="Прямая соединительная линия 46">
            <a:extLst>
              <a:ext uri="{FF2B5EF4-FFF2-40B4-BE49-F238E27FC236}">
                <a16:creationId xmlns:a16="http://schemas.microsoft.com/office/drawing/2014/main" id="{178833F2-8259-4EF1-8984-43F5A8EE8222}"/>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77" name="Группа 48">
            <a:extLst>
              <a:ext uri="{FF2B5EF4-FFF2-40B4-BE49-F238E27FC236}">
                <a16:creationId xmlns:a16="http://schemas.microsoft.com/office/drawing/2014/main" id="{819A98C8-CD4F-4BDE-8BFD-3A9E6A0DC3BE}"/>
              </a:ext>
            </a:extLst>
          </p:cNvPr>
          <p:cNvGrpSpPr/>
          <p:nvPr userDrawn="1"/>
        </p:nvGrpSpPr>
        <p:grpSpPr>
          <a:xfrm>
            <a:off x="50803" y="43806"/>
            <a:ext cx="294721" cy="190465"/>
            <a:chOff x="5645187" y="1645875"/>
            <a:chExt cx="2732773" cy="2173616"/>
          </a:xfrm>
          <a:solidFill>
            <a:schemeClr val="lt1"/>
          </a:solidFill>
        </p:grpSpPr>
        <p:sp>
          <p:nvSpPr>
            <p:cNvPr id="78" name="Полилиния 49">
              <a:extLst>
                <a:ext uri="{FF2B5EF4-FFF2-40B4-BE49-F238E27FC236}">
                  <a16:creationId xmlns:a16="http://schemas.microsoft.com/office/drawing/2014/main" id="{84D675DB-6426-424A-9493-B67ADEC109D0}"/>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79" name="Полилиния 50">
              <a:extLst>
                <a:ext uri="{FF2B5EF4-FFF2-40B4-BE49-F238E27FC236}">
                  <a16:creationId xmlns:a16="http://schemas.microsoft.com/office/drawing/2014/main" id="{F038858A-8533-4638-970E-2BD6997412D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80" name="Полилиния 51">
              <a:extLst>
                <a:ext uri="{FF2B5EF4-FFF2-40B4-BE49-F238E27FC236}">
                  <a16:creationId xmlns:a16="http://schemas.microsoft.com/office/drawing/2014/main" id="{BDCFA800-9105-44FD-88FA-938C8C00F6A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81" name="Group 32">
            <a:extLst>
              <a:ext uri="{FF2B5EF4-FFF2-40B4-BE49-F238E27FC236}">
                <a16:creationId xmlns:a16="http://schemas.microsoft.com/office/drawing/2014/main" id="{BE5B5DE8-39A1-41F2-9193-26DCBD6F5183}"/>
              </a:ext>
            </a:extLst>
          </p:cNvPr>
          <p:cNvGrpSpPr/>
          <p:nvPr userDrawn="1"/>
        </p:nvGrpSpPr>
        <p:grpSpPr>
          <a:xfrm>
            <a:off x="-8878" y="-5773"/>
            <a:ext cx="339078" cy="311173"/>
            <a:chOff x="-8878" y="-5773"/>
            <a:chExt cx="339078" cy="311173"/>
          </a:xfrm>
        </p:grpSpPr>
        <p:sp>
          <p:nvSpPr>
            <p:cNvPr id="82" name="Прямоугольник 47">
              <a:extLst>
                <a:ext uri="{FF2B5EF4-FFF2-40B4-BE49-F238E27FC236}">
                  <a16:creationId xmlns:a16="http://schemas.microsoft.com/office/drawing/2014/main" id="{EF591CD3-21AD-49BA-9FF7-E6A615D45F9A}"/>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83" name="Группа 48">
              <a:extLst>
                <a:ext uri="{FF2B5EF4-FFF2-40B4-BE49-F238E27FC236}">
                  <a16:creationId xmlns:a16="http://schemas.microsoft.com/office/drawing/2014/main" id="{017857CC-EE8E-4996-8074-6C1EA7B0414E}"/>
                </a:ext>
              </a:extLst>
            </p:cNvPr>
            <p:cNvGrpSpPr/>
            <p:nvPr userDrawn="1"/>
          </p:nvGrpSpPr>
          <p:grpSpPr>
            <a:xfrm>
              <a:off x="41277" y="43805"/>
              <a:ext cx="239461" cy="190465"/>
              <a:chOff x="5645187" y="1645875"/>
              <a:chExt cx="2732773" cy="2173616"/>
            </a:xfrm>
            <a:solidFill>
              <a:schemeClr val="lt1"/>
            </a:solidFill>
          </p:grpSpPr>
          <p:sp>
            <p:nvSpPr>
              <p:cNvPr id="84" name="Полилиния 49">
                <a:extLst>
                  <a:ext uri="{FF2B5EF4-FFF2-40B4-BE49-F238E27FC236}">
                    <a16:creationId xmlns:a16="http://schemas.microsoft.com/office/drawing/2014/main" id="{230B9D67-C77E-4168-96FD-1EF2411D11B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85" name="Полилиния 50">
                <a:extLst>
                  <a:ext uri="{FF2B5EF4-FFF2-40B4-BE49-F238E27FC236}">
                    <a16:creationId xmlns:a16="http://schemas.microsoft.com/office/drawing/2014/main" id="{A127C764-3CC1-45CB-8328-8F5C098FBE2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86" name="Полилиния 51">
                <a:extLst>
                  <a:ext uri="{FF2B5EF4-FFF2-40B4-BE49-F238E27FC236}">
                    <a16:creationId xmlns:a16="http://schemas.microsoft.com/office/drawing/2014/main" id="{50C0E158-0EDE-428B-8158-52C5DEA8A4F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88" name="Прямоугольник 30">
            <a:extLst>
              <a:ext uri="{FF2B5EF4-FFF2-40B4-BE49-F238E27FC236}">
                <a16:creationId xmlns:a16="http://schemas.microsoft.com/office/drawing/2014/main" id="{2040D826-3042-41A2-855F-7F17172E821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26" name="Google Shape;12;p1" descr="preencoded.png">
            <a:extLst>
              <a:ext uri="{FF2B5EF4-FFF2-40B4-BE49-F238E27FC236}">
                <a16:creationId xmlns:a16="http://schemas.microsoft.com/office/drawing/2014/main" id="{9439FE31-3C72-4EBD-819A-695F929B3861}"/>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7" name="Текст 16">
            <a:extLst>
              <a:ext uri="{FF2B5EF4-FFF2-40B4-BE49-F238E27FC236}">
                <a16:creationId xmlns:a16="http://schemas.microsoft.com/office/drawing/2014/main" id="{8BDE0834-7D9A-4621-9FF3-B1E2081634B1}"/>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5BFE91FA-01ED-BB5D-77D4-58A4C7DDB67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840952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C898FB7-2ABB-45C4-9BD8-97A57AF71394}" type="datetimeFigureOut">
              <a:rPr lang="ru-RU" smtClean="0"/>
              <a:t>09.07.2025</a:t>
            </a:fld>
            <a:endParaRPr lang="ru-RU" dirty="0"/>
          </a:p>
        </p:txBody>
      </p:sp>
      <p:sp>
        <p:nvSpPr>
          <p:cNvPr id="3" name="Нижний колонтитул 2"/>
          <p:cNvSpPr>
            <a:spLocks noGrp="1"/>
          </p:cNvSpPr>
          <p:nvPr>
            <p:ph type="ftr" sz="quarter" idx="11"/>
          </p:nvPr>
        </p:nvSpPr>
        <p:spPr/>
        <p:txBody>
          <a:bodyPr/>
          <a:lstStyle/>
          <a:p>
            <a:endParaRPr lang="ru-RU" dirty="0"/>
          </a:p>
        </p:txBody>
      </p:sp>
      <p:sp>
        <p:nvSpPr>
          <p:cNvPr id="4" name="Номер слайда 3"/>
          <p:cNvSpPr>
            <a:spLocks noGrp="1"/>
          </p:cNvSpPr>
          <p:nvPr>
            <p:ph type="sldNum" sz="quarter" idx="12"/>
          </p:nvPr>
        </p:nvSpPr>
        <p:spPr/>
        <p:txBody>
          <a:bodyPr/>
          <a:lstStyle/>
          <a:p>
            <a:fld id="{AA0DCB78-A2AE-40E8-9440-FEC799949C60}" type="slidenum">
              <a:rPr lang="ru-RU" smtClean="0"/>
              <a:t>‹#›</a:t>
            </a:fld>
            <a:endParaRPr lang="ru-RU" dirty="0"/>
          </a:p>
        </p:txBody>
      </p:sp>
    </p:spTree>
    <p:extLst>
      <p:ext uri="{BB962C8B-B14F-4D97-AF65-F5344CB8AC3E}">
        <p14:creationId xmlns:p14="http://schemas.microsoft.com/office/powerpoint/2010/main" val="2789509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996475" y="6680596"/>
            <a:ext cx="114195" cy="60401"/>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3567" dirty="0"/>
          </a:p>
        </p:txBody>
      </p:sp>
      <p:sp>
        <p:nvSpPr>
          <p:cNvPr id="17" name="bk object 17"/>
          <p:cNvSpPr/>
          <p:nvPr/>
        </p:nvSpPr>
        <p:spPr>
          <a:xfrm>
            <a:off x="7785917" y="6672745"/>
            <a:ext cx="67174" cy="75501"/>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sz="3567" dirty="0"/>
          </a:p>
        </p:txBody>
      </p:sp>
      <p:sp>
        <p:nvSpPr>
          <p:cNvPr id="18" name="bk object 18"/>
          <p:cNvSpPr/>
          <p:nvPr/>
        </p:nvSpPr>
        <p:spPr>
          <a:xfrm>
            <a:off x="8256140" y="6672745"/>
            <a:ext cx="67174" cy="75501"/>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sz="3567" dirty="0"/>
          </a:p>
        </p:txBody>
      </p:sp>
      <p:sp>
        <p:nvSpPr>
          <p:cNvPr id="19" name="bk object 19"/>
          <p:cNvSpPr/>
          <p:nvPr/>
        </p:nvSpPr>
        <p:spPr>
          <a:xfrm>
            <a:off x="8693630" y="6700655"/>
            <a:ext cx="114195"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3567" dirty="0"/>
          </a:p>
        </p:txBody>
      </p:sp>
      <p:sp>
        <p:nvSpPr>
          <p:cNvPr id="20" name="bk object 20"/>
          <p:cNvSpPr/>
          <p:nvPr/>
        </p:nvSpPr>
        <p:spPr>
          <a:xfrm>
            <a:off x="8721378" y="6680293"/>
            <a:ext cx="114195"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sz="3567" dirty="0"/>
          </a:p>
        </p:txBody>
      </p:sp>
      <p:sp>
        <p:nvSpPr>
          <p:cNvPr id="21" name="bk object 21"/>
          <p:cNvSpPr/>
          <p:nvPr/>
        </p:nvSpPr>
        <p:spPr>
          <a:xfrm>
            <a:off x="8748250" y="6660160"/>
            <a:ext cx="114195"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sz="3567" dirty="0"/>
          </a:p>
        </p:txBody>
      </p:sp>
      <p:sp>
        <p:nvSpPr>
          <p:cNvPr id="22" name="bk object 22"/>
          <p:cNvSpPr/>
          <p:nvPr/>
        </p:nvSpPr>
        <p:spPr>
          <a:xfrm>
            <a:off x="8526575" y="6672745"/>
            <a:ext cx="537388"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567" dirty="0"/>
          </a:p>
        </p:txBody>
      </p:sp>
      <p:sp>
        <p:nvSpPr>
          <p:cNvPr id="23" name="bk object 23"/>
          <p:cNvSpPr/>
          <p:nvPr/>
        </p:nvSpPr>
        <p:spPr>
          <a:xfrm>
            <a:off x="9502339" y="6685329"/>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dirty="0"/>
          </a:p>
        </p:txBody>
      </p:sp>
      <p:sp>
        <p:nvSpPr>
          <p:cNvPr id="24" name="bk object 24"/>
          <p:cNvSpPr/>
          <p:nvPr/>
        </p:nvSpPr>
        <p:spPr>
          <a:xfrm>
            <a:off x="9267229" y="6672745"/>
            <a:ext cx="537388"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567" dirty="0"/>
          </a:p>
        </p:txBody>
      </p:sp>
      <p:sp>
        <p:nvSpPr>
          <p:cNvPr id="25" name="bk object 25"/>
          <p:cNvSpPr/>
          <p:nvPr/>
        </p:nvSpPr>
        <p:spPr>
          <a:xfrm>
            <a:off x="9468753" y="6660160"/>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dirty="0"/>
          </a:p>
        </p:txBody>
      </p:sp>
      <p:sp>
        <p:nvSpPr>
          <p:cNvPr id="26" name="bk object 26"/>
          <p:cNvSpPr/>
          <p:nvPr/>
        </p:nvSpPr>
        <p:spPr>
          <a:xfrm>
            <a:off x="9502339" y="6710496"/>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dirty="0"/>
          </a:p>
        </p:txBody>
      </p:sp>
      <p:sp>
        <p:nvSpPr>
          <p:cNvPr id="27" name="bk object 27"/>
          <p:cNvSpPr/>
          <p:nvPr/>
        </p:nvSpPr>
        <p:spPr>
          <a:xfrm>
            <a:off x="9468753" y="6735663"/>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dirty="0"/>
          </a:p>
        </p:txBody>
      </p:sp>
      <p:sp>
        <p:nvSpPr>
          <p:cNvPr id="28" name="bk object 28"/>
          <p:cNvSpPr/>
          <p:nvPr/>
        </p:nvSpPr>
        <p:spPr>
          <a:xfrm>
            <a:off x="9502339" y="6760830"/>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dirty="0"/>
          </a:p>
        </p:txBody>
      </p:sp>
      <p:sp>
        <p:nvSpPr>
          <p:cNvPr id="29" name="bk object 29"/>
          <p:cNvSpPr/>
          <p:nvPr/>
        </p:nvSpPr>
        <p:spPr>
          <a:xfrm>
            <a:off x="10209407" y="6660160"/>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dirty="0"/>
          </a:p>
        </p:txBody>
      </p:sp>
      <p:sp>
        <p:nvSpPr>
          <p:cNvPr id="30" name="bk object 30"/>
          <p:cNvSpPr/>
          <p:nvPr/>
        </p:nvSpPr>
        <p:spPr>
          <a:xfrm>
            <a:off x="10242994" y="6685329"/>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dirty="0"/>
          </a:p>
        </p:txBody>
      </p:sp>
      <p:sp>
        <p:nvSpPr>
          <p:cNvPr id="31" name="bk object 31"/>
          <p:cNvSpPr/>
          <p:nvPr/>
        </p:nvSpPr>
        <p:spPr>
          <a:xfrm>
            <a:off x="10242994" y="6710496"/>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dirty="0"/>
          </a:p>
        </p:txBody>
      </p:sp>
      <p:sp>
        <p:nvSpPr>
          <p:cNvPr id="32" name="bk object 32"/>
          <p:cNvSpPr/>
          <p:nvPr/>
        </p:nvSpPr>
        <p:spPr>
          <a:xfrm>
            <a:off x="10007884" y="6672745"/>
            <a:ext cx="537388"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567" dirty="0"/>
          </a:p>
        </p:txBody>
      </p:sp>
      <p:sp>
        <p:nvSpPr>
          <p:cNvPr id="33" name="bk object 33"/>
          <p:cNvSpPr/>
          <p:nvPr/>
        </p:nvSpPr>
        <p:spPr>
          <a:xfrm>
            <a:off x="10209407" y="6735663"/>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dirty="0"/>
          </a:p>
        </p:txBody>
      </p:sp>
      <p:sp>
        <p:nvSpPr>
          <p:cNvPr id="34" name="bk object 34"/>
          <p:cNvSpPr/>
          <p:nvPr/>
        </p:nvSpPr>
        <p:spPr>
          <a:xfrm>
            <a:off x="10242994" y="6760830"/>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dirty="0"/>
          </a:p>
        </p:txBody>
      </p:sp>
      <p:sp>
        <p:nvSpPr>
          <p:cNvPr id="35" name="bk object 35"/>
          <p:cNvSpPr/>
          <p:nvPr/>
        </p:nvSpPr>
        <p:spPr>
          <a:xfrm>
            <a:off x="10950064" y="6660160"/>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dirty="0"/>
          </a:p>
        </p:txBody>
      </p:sp>
      <p:sp>
        <p:nvSpPr>
          <p:cNvPr id="36" name="bk object 36"/>
          <p:cNvSpPr/>
          <p:nvPr/>
        </p:nvSpPr>
        <p:spPr>
          <a:xfrm>
            <a:off x="10983651" y="6685329"/>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dirty="0"/>
          </a:p>
        </p:txBody>
      </p:sp>
      <p:sp>
        <p:nvSpPr>
          <p:cNvPr id="37" name="bk object 37"/>
          <p:cNvSpPr/>
          <p:nvPr/>
        </p:nvSpPr>
        <p:spPr>
          <a:xfrm>
            <a:off x="10983651" y="6710496"/>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dirty="0"/>
          </a:p>
        </p:txBody>
      </p:sp>
      <p:sp>
        <p:nvSpPr>
          <p:cNvPr id="38" name="bk object 38"/>
          <p:cNvSpPr/>
          <p:nvPr/>
        </p:nvSpPr>
        <p:spPr>
          <a:xfrm>
            <a:off x="10950064" y="6735663"/>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dirty="0"/>
          </a:p>
        </p:txBody>
      </p:sp>
      <p:sp>
        <p:nvSpPr>
          <p:cNvPr id="39" name="bk object 39"/>
          <p:cNvSpPr/>
          <p:nvPr/>
        </p:nvSpPr>
        <p:spPr>
          <a:xfrm>
            <a:off x="10983651" y="6760830"/>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dirty="0"/>
          </a:p>
        </p:txBody>
      </p:sp>
      <p:sp>
        <p:nvSpPr>
          <p:cNvPr id="40" name="bk object 40"/>
          <p:cNvSpPr/>
          <p:nvPr/>
        </p:nvSpPr>
        <p:spPr>
          <a:xfrm>
            <a:off x="11771327" y="6720563"/>
            <a:ext cx="53739"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sz="3567" dirty="0"/>
          </a:p>
        </p:txBody>
      </p:sp>
      <p:sp>
        <p:nvSpPr>
          <p:cNvPr id="41" name="bk object 41"/>
          <p:cNvSpPr/>
          <p:nvPr/>
        </p:nvSpPr>
        <p:spPr>
          <a:xfrm>
            <a:off x="11699753" y="6668059"/>
            <a:ext cx="80608"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sz="3567" dirty="0"/>
          </a:p>
        </p:txBody>
      </p:sp>
      <p:sp>
        <p:nvSpPr>
          <p:cNvPr id="42" name="bk object 42"/>
          <p:cNvSpPr/>
          <p:nvPr/>
        </p:nvSpPr>
        <p:spPr>
          <a:xfrm>
            <a:off x="11489195" y="6660160"/>
            <a:ext cx="134347"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sz="3567" dirty="0"/>
          </a:p>
        </p:txBody>
      </p:sp>
      <p:sp>
        <p:nvSpPr>
          <p:cNvPr id="43" name="bk object 43"/>
          <p:cNvSpPr/>
          <p:nvPr/>
        </p:nvSpPr>
        <p:spPr>
          <a:xfrm>
            <a:off x="11448891" y="6695396"/>
            <a:ext cx="80608"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sz="3567" dirty="0"/>
          </a:p>
        </p:txBody>
      </p:sp>
      <p:sp>
        <p:nvSpPr>
          <p:cNvPr id="44" name="bk object 44"/>
          <p:cNvSpPr/>
          <p:nvPr/>
        </p:nvSpPr>
        <p:spPr>
          <a:xfrm>
            <a:off x="11892242" y="6660160"/>
            <a:ext cx="134347"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sz="3567" dirty="0"/>
          </a:p>
        </p:txBody>
      </p:sp>
      <p:sp>
        <p:nvSpPr>
          <p:cNvPr id="45" name="bk object 45"/>
          <p:cNvSpPr/>
          <p:nvPr/>
        </p:nvSpPr>
        <p:spPr>
          <a:xfrm>
            <a:off x="11986288" y="6695396"/>
            <a:ext cx="80608"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sz="3567" dirty="0"/>
          </a:p>
        </p:txBody>
      </p:sp>
      <p:sp>
        <p:nvSpPr>
          <p:cNvPr id="2" name="Holder 2"/>
          <p:cNvSpPr>
            <a:spLocks noGrp="1"/>
          </p:cNvSpPr>
          <p:nvPr>
            <p:ph type="title"/>
          </p:nvPr>
        </p:nvSpPr>
        <p:spPr/>
        <p:txBody>
          <a:bodyPr lIns="0" tIns="0" rIns="0" bIns="0"/>
          <a:lstStyle>
            <a:lvl1pPr>
              <a:defRPr sz="3369"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3042436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C898FB7-2ABB-45C4-9BD8-97A57AF71394}" type="datetimeFigureOut">
              <a:rPr lang="ru-RU" smtClean="0"/>
              <a:t>09.07.2025</a:t>
            </a:fld>
            <a:endParaRPr lang="ru-RU" dirty="0"/>
          </a:p>
        </p:txBody>
      </p:sp>
      <p:sp>
        <p:nvSpPr>
          <p:cNvPr id="5" name="Нижний колонтитул 4"/>
          <p:cNvSpPr>
            <a:spLocks noGrp="1"/>
          </p:cNvSpPr>
          <p:nvPr>
            <p:ph type="ftr" sz="quarter" idx="11"/>
          </p:nvPr>
        </p:nvSpPr>
        <p:spPr/>
        <p:txBody>
          <a:bodyPr/>
          <a:lstStyle/>
          <a:p>
            <a:endParaRPr lang="ru-RU" dirty="0"/>
          </a:p>
        </p:txBody>
      </p:sp>
      <p:sp>
        <p:nvSpPr>
          <p:cNvPr id="6" name="Номер слайда 5"/>
          <p:cNvSpPr>
            <a:spLocks noGrp="1"/>
          </p:cNvSpPr>
          <p:nvPr>
            <p:ph type="sldNum" sz="quarter" idx="12"/>
          </p:nvPr>
        </p:nvSpPr>
        <p:spPr/>
        <p:txBody>
          <a:bodyPr/>
          <a:lstStyle/>
          <a:p>
            <a:fld id="{AA0DCB78-A2AE-40E8-9440-FEC799949C60}" type="slidenum">
              <a:rPr lang="ru-RU" smtClean="0"/>
              <a:t>‹#›</a:t>
            </a:fld>
            <a:endParaRPr lang="ru-RU" dirty="0"/>
          </a:p>
        </p:txBody>
      </p:sp>
    </p:spTree>
    <p:extLst>
      <p:ext uri="{BB962C8B-B14F-4D97-AF65-F5344CB8AC3E}">
        <p14:creationId xmlns:p14="http://schemas.microsoft.com/office/powerpoint/2010/main" val="1147027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854310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922273" y="461594"/>
            <a:ext cx="8347455" cy="697230"/>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492443"/>
          </a:xfrm>
          <a:prstGeom prst="rect">
            <a:avLst/>
          </a:prstGeom>
        </p:spPr>
        <p:txBody>
          <a:bodyPr wrap="square" lIns="0" tIns="0" rIns="0" bIns="0">
            <a:spAutoFit/>
          </a:bodyPr>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extLst>
      <p:ext uri="{BB962C8B-B14F-4D97-AF65-F5344CB8AC3E}">
        <p14:creationId xmlns:p14="http://schemas.microsoft.com/office/powerpoint/2010/main" val="128843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pic>
        <p:nvPicPr>
          <p:cNvPr id="20" name="Google Shape;12;p1" descr="preencoded.png">
            <a:extLst>
              <a:ext uri="{FF2B5EF4-FFF2-40B4-BE49-F238E27FC236}">
                <a16:creationId xmlns:a16="http://schemas.microsoft.com/office/drawing/2014/main" id="{E8D1D714-DFBE-4ADA-816E-165C7DCE0E16}"/>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1" name="Текст 16">
            <a:extLst>
              <a:ext uri="{FF2B5EF4-FFF2-40B4-BE49-F238E27FC236}">
                <a16:creationId xmlns:a16="http://schemas.microsoft.com/office/drawing/2014/main" id="{43CDA1D7-C68C-4260-97D6-9AC161894F09}"/>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2" name="Прямоугольник 29">
            <a:extLst>
              <a:ext uri="{FF2B5EF4-FFF2-40B4-BE49-F238E27FC236}">
                <a16:creationId xmlns:a16="http://schemas.microsoft.com/office/drawing/2014/main" id="{0C8AF04F-8366-4499-9975-C1E6ACFBEC95}"/>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3" name="Текст 16">
            <a:extLst>
              <a:ext uri="{FF2B5EF4-FFF2-40B4-BE49-F238E27FC236}">
                <a16:creationId xmlns:a16="http://schemas.microsoft.com/office/drawing/2014/main" id="{97BBF143-591D-4DEF-81BF-06E353A58932}"/>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4" name="Текст 16">
            <a:extLst>
              <a:ext uri="{FF2B5EF4-FFF2-40B4-BE49-F238E27FC236}">
                <a16:creationId xmlns:a16="http://schemas.microsoft.com/office/drawing/2014/main" id="{EC7B7ABF-2F59-4C57-84E9-4CEB30DF1A37}"/>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5" name="Текст 16">
            <a:extLst>
              <a:ext uri="{FF2B5EF4-FFF2-40B4-BE49-F238E27FC236}">
                <a16:creationId xmlns:a16="http://schemas.microsoft.com/office/drawing/2014/main" id="{9468D1CB-5731-4FBF-B257-79CFABD872AE}"/>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6" name="Текст 16">
            <a:extLst>
              <a:ext uri="{FF2B5EF4-FFF2-40B4-BE49-F238E27FC236}">
                <a16:creationId xmlns:a16="http://schemas.microsoft.com/office/drawing/2014/main" id="{F0409106-FBB4-4962-A01A-27EC041F435D}"/>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27" name="Текст 16">
            <a:extLst>
              <a:ext uri="{FF2B5EF4-FFF2-40B4-BE49-F238E27FC236}">
                <a16:creationId xmlns:a16="http://schemas.microsoft.com/office/drawing/2014/main" id="{7B13686C-20EC-4531-B25F-640EEF3C1760}"/>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28" name="Текст 16">
            <a:extLst>
              <a:ext uri="{FF2B5EF4-FFF2-40B4-BE49-F238E27FC236}">
                <a16:creationId xmlns:a16="http://schemas.microsoft.com/office/drawing/2014/main" id="{104E955A-834C-4899-8270-380B43B588A2}"/>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29" name="Прямая соединительная линия 46">
            <a:extLst>
              <a:ext uri="{FF2B5EF4-FFF2-40B4-BE49-F238E27FC236}">
                <a16:creationId xmlns:a16="http://schemas.microsoft.com/office/drawing/2014/main" id="{387AC744-EBFC-4E34-808D-AAD090B88A96}"/>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0" name="Группа 48">
            <a:extLst>
              <a:ext uri="{FF2B5EF4-FFF2-40B4-BE49-F238E27FC236}">
                <a16:creationId xmlns:a16="http://schemas.microsoft.com/office/drawing/2014/main" id="{6BEBB208-F282-41DF-BE6A-6F705A0FD868}"/>
              </a:ext>
            </a:extLst>
          </p:cNvPr>
          <p:cNvGrpSpPr/>
          <p:nvPr userDrawn="1"/>
        </p:nvGrpSpPr>
        <p:grpSpPr>
          <a:xfrm>
            <a:off x="50803" y="43806"/>
            <a:ext cx="294721" cy="190465"/>
            <a:chOff x="5645187" y="1645875"/>
            <a:chExt cx="2732773" cy="2173616"/>
          </a:xfrm>
          <a:solidFill>
            <a:schemeClr val="lt1"/>
          </a:solidFill>
        </p:grpSpPr>
        <p:sp>
          <p:nvSpPr>
            <p:cNvPr id="31" name="Полилиния 49">
              <a:extLst>
                <a:ext uri="{FF2B5EF4-FFF2-40B4-BE49-F238E27FC236}">
                  <a16:creationId xmlns:a16="http://schemas.microsoft.com/office/drawing/2014/main" id="{48D15E07-D49F-490B-9D4E-97284C3D09F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32" name="Полилиния 50">
              <a:extLst>
                <a:ext uri="{FF2B5EF4-FFF2-40B4-BE49-F238E27FC236}">
                  <a16:creationId xmlns:a16="http://schemas.microsoft.com/office/drawing/2014/main" id="{2A587902-0443-49C0-8F10-009234D80BC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33" name="Полилиния 51">
              <a:extLst>
                <a:ext uri="{FF2B5EF4-FFF2-40B4-BE49-F238E27FC236}">
                  <a16:creationId xmlns:a16="http://schemas.microsoft.com/office/drawing/2014/main" id="{D6677271-4B38-4DDE-BA38-A7ED0759F7F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34" name="Group 32">
            <a:extLst>
              <a:ext uri="{FF2B5EF4-FFF2-40B4-BE49-F238E27FC236}">
                <a16:creationId xmlns:a16="http://schemas.microsoft.com/office/drawing/2014/main" id="{E16D3C0E-1768-4F7A-ABFD-74527E60BB6D}"/>
              </a:ext>
            </a:extLst>
          </p:cNvPr>
          <p:cNvGrpSpPr/>
          <p:nvPr userDrawn="1"/>
        </p:nvGrpSpPr>
        <p:grpSpPr>
          <a:xfrm>
            <a:off x="-8878" y="-5773"/>
            <a:ext cx="339078" cy="311173"/>
            <a:chOff x="-8878" y="-5773"/>
            <a:chExt cx="339078" cy="311173"/>
          </a:xfrm>
        </p:grpSpPr>
        <p:sp>
          <p:nvSpPr>
            <p:cNvPr id="35" name="Прямоугольник 47">
              <a:extLst>
                <a:ext uri="{FF2B5EF4-FFF2-40B4-BE49-F238E27FC236}">
                  <a16:creationId xmlns:a16="http://schemas.microsoft.com/office/drawing/2014/main" id="{5195E071-2D85-42E3-8B6B-3CE7EB4D8CD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6" name="Группа 48">
              <a:extLst>
                <a:ext uri="{FF2B5EF4-FFF2-40B4-BE49-F238E27FC236}">
                  <a16:creationId xmlns:a16="http://schemas.microsoft.com/office/drawing/2014/main" id="{6F0D0EC9-8A30-41C1-8EE6-9FC11B9B6E84}"/>
                </a:ext>
              </a:extLst>
            </p:cNvPr>
            <p:cNvGrpSpPr/>
            <p:nvPr userDrawn="1"/>
          </p:nvGrpSpPr>
          <p:grpSpPr>
            <a:xfrm>
              <a:off x="41277" y="43805"/>
              <a:ext cx="239461" cy="190465"/>
              <a:chOff x="5645187" y="1645875"/>
              <a:chExt cx="2732773" cy="2173616"/>
            </a:xfrm>
            <a:solidFill>
              <a:schemeClr val="lt1"/>
            </a:solidFill>
          </p:grpSpPr>
          <p:sp>
            <p:nvSpPr>
              <p:cNvPr id="37" name="Полилиния 49">
                <a:extLst>
                  <a:ext uri="{FF2B5EF4-FFF2-40B4-BE49-F238E27FC236}">
                    <a16:creationId xmlns:a16="http://schemas.microsoft.com/office/drawing/2014/main" id="{CE13D2C2-C87F-40D0-BFBB-6B56665AE89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38" name="Полилиния 50">
                <a:extLst>
                  <a:ext uri="{FF2B5EF4-FFF2-40B4-BE49-F238E27FC236}">
                    <a16:creationId xmlns:a16="http://schemas.microsoft.com/office/drawing/2014/main" id="{A862F26A-6EC3-44D8-9FEC-DB8E23923FAC}"/>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39" name="Полилиния 51">
                <a:extLst>
                  <a:ext uri="{FF2B5EF4-FFF2-40B4-BE49-F238E27FC236}">
                    <a16:creationId xmlns:a16="http://schemas.microsoft.com/office/drawing/2014/main" id="{A8E3DCEC-0776-48D7-81D1-BDC48B695CE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1" name="Прямоугольник 30">
            <a:extLst>
              <a:ext uri="{FF2B5EF4-FFF2-40B4-BE49-F238E27FC236}">
                <a16:creationId xmlns:a16="http://schemas.microsoft.com/office/drawing/2014/main" id="{65C9B467-502F-41CF-A1F2-049BCB18515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78E14CE3-CBE5-9900-F7B5-1D921508F2E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2356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Пустой слайд с заголовком">
    <p:spTree>
      <p:nvGrpSpPr>
        <p:cNvPr id="1" name=""/>
        <p:cNvGrpSpPr/>
        <p:nvPr/>
      </p:nvGrpSpPr>
      <p:grpSpPr>
        <a:xfrm>
          <a:off x="0" y="0"/>
          <a:ext cx="0" cy="0"/>
          <a:chOff x="0" y="0"/>
          <a:chExt cx="0" cy="0"/>
        </a:xfrm>
      </p:grpSpPr>
      <p:sp>
        <p:nvSpPr>
          <p:cNvPr id="3" name="Заголовок 11">
            <a:extLst>
              <a:ext uri="{FF2B5EF4-FFF2-40B4-BE49-F238E27FC236}">
                <a16:creationId xmlns:a16="http://schemas.microsoft.com/office/drawing/2014/main" id="{0D5E7884-FDE9-8A1B-1C29-4E9010826D42}"/>
              </a:ext>
            </a:extLst>
          </p:cNvPr>
          <p:cNvSpPr>
            <a:spLocks noGrp="1"/>
          </p:cNvSpPr>
          <p:nvPr>
            <p:ph type="title" hasCustomPrompt="1"/>
          </p:nvPr>
        </p:nvSpPr>
        <p:spPr>
          <a:xfrm>
            <a:off x="572187" y="474717"/>
            <a:ext cx="11035044" cy="570297"/>
          </a:xfrm>
          <a:prstGeom prst="rect">
            <a:avLst/>
          </a:prstGeom>
        </p:spPr>
        <p:txBody>
          <a:bodyPr lIns="0" tIns="0" rIns="0" bIns="0"/>
          <a:lstStyle>
            <a:lvl1pPr>
              <a:defRPr sz="2500" b="1">
                <a:solidFill>
                  <a:srgbClr val="004494"/>
                </a:solidFill>
                <a:latin typeface="+mj-lt"/>
              </a:defRPr>
            </a:lvl1pPr>
          </a:lstStyle>
          <a:p>
            <a:r>
              <a:rPr lang="ru-RU" dirty="0"/>
              <a:t>ЗАГОЛОВОК СЛАЙДА</a:t>
            </a:r>
          </a:p>
        </p:txBody>
      </p:sp>
      <p:sp>
        <p:nvSpPr>
          <p:cNvPr id="69" name="Прямоугольник 29">
            <a:extLst>
              <a:ext uri="{FF2B5EF4-FFF2-40B4-BE49-F238E27FC236}">
                <a16:creationId xmlns:a16="http://schemas.microsoft.com/office/drawing/2014/main" id="{C3C545CC-A7EF-4860-96BD-6087F74A399A}"/>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70" name="Текст 16">
            <a:extLst>
              <a:ext uri="{FF2B5EF4-FFF2-40B4-BE49-F238E27FC236}">
                <a16:creationId xmlns:a16="http://schemas.microsoft.com/office/drawing/2014/main" id="{2A5DABC0-E768-4983-BBAE-066978D64ECD}"/>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71" name="Текст 16">
            <a:extLst>
              <a:ext uri="{FF2B5EF4-FFF2-40B4-BE49-F238E27FC236}">
                <a16:creationId xmlns:a16="http://schemas.microsoft.com/office/drawing/2014/main" id="{06A32E45-F484-45CC-A69B-0B9E2CCA01E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72" name="Текст 16">
            <a:extLst>
              <a:ext uri="{FF2B5EF4-FFF2-40B4-BE49-F238E27FC236}">
                <a16:creationId xmlns:a16="http://schemas.microsoft.com/office/drawing/2014/main" id="{B5B73C35-0FC9-4CEC-B579-000231336288}"/>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73" name="Текст 16">
            <a:extLst>
              <a:ext uri="{FF2B5EF4-FFF2-40B4-BE49-F238E27FC236}">
                <a16:creationId xmlns:a16="http://schemas.microsoft.com/office/drawing/2014/main" id="{D3262CDF-0BD6-4055-823D-C8FC62224A77}"/>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74" name="Текст 16">
            <a:extLst>
              <a:ext uri="{FF2B5EF4-FFF2-40B4-BE49-F238E27FC236}">
                <a16:creationId xmlns:a16="http://schemas.microsoft.com/office/drawing/2014/main" id="{C004A51B-6988-447B-99B5-BD82AD3317A4}"/>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75" name="Текст 16">
            <a:extLst>
              <a:ext uri="{FF2B5EF4-FFF2-40B4-BE49-F238E27FC236}">
                <a16:creationId xmlns:a16="http://schemas.microsoft.com/office/drawing/2014/main" id="{581B365F-DB81-4F9B-8356-DEDB1AF93422}"/>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76" name="Прямая соединительная линия 46">
            <a:extLst>
              <a:ext uri="{FF2B5EF4-FFF2-40B4-BE49-F238E27FC236}">
                <a16:creationId xmlns:a16="http://schemas.microsoft.com/office/drawing/2014/main" id="{178833F2-8259-4EF1-8984-43F5A8EE8222}"/>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77" name="Группа 48">
            <a:extLst>
              <a:ext uri="{FF2B5EF4-FFF2-40B4-BE49-F238E27FC236}">
                <a16:creationId xmlns:a16="http://schemas.microsoft.com/office/drawing/2014/main" id="{819A98C8-CD4F-4BDE-8BFD-3A9E6A0DC3BE}"/>
              </a:ext>
            </a:extLst>
          </p:cNvPr>
          <p:cNvGrpSpPr/>
          <p:nvPr userDrawn="1"/>
        </p:nvGrpSpPr>
        <p:grpSpPr>
          <a:xfrm>
            <a:off x="50803" y="43806"/>
            <a:ext cx="294721" cy="190465"/>
            <a:chOff x="5645187" y="1645875"/>
            <a:chExt cx="2732773" cy="2173616"/>
          </a:xfrm>
          <a:solidFill>
            <a:schemeClr val="lt1"/>
          </a:solidFill>
        </p:grpSpPr>
        <p:sp>
          <p:nvSpPr>
            <p:cNvPr id="78" name="Полилиния 49">
              <a:extLst>
                <a:ext uri="{FF2B5EF4-FFF2-40B4-BE49-F238E27FC236}">
                  <a16:creationId xmlns:a16="http://schemas.microsoft.com/office/drawing/2014/main" id="{84D675DB-6426-424A-9493-B67ADEC109D0}"/>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79" name="Полилиния 50">
              <a:extLst>
                <a:ext uri="{FF2B5EF4-FFF2-40B4-BE49-F238E27FC236}">
                  <a16:creationId xmlns:a16="http://schemas.microsoft.com/office/drawing/2014/main" id="{F038858A-8533-4638-970E-2BD6997412D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80" name="Полилиния 51">
              <a:extLst>
                <a:ext uri="{FF2B5EF4-FFF2-40B4-BE49-F238E27FC236}">
                  <a16:creationId xmlns:a16="http://schemas.microsoft.com/office/drawing/2014/main" id="{BDCFA800-9105-44FD-88FA-938C8C00F6A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81" name="Group 32">
            <a:extLst>
              <a:ext uri="{FF2B5EF4-FFF2-40B4-BE49-F238E27FC236}">
                <a16:creationId xmlns:a16="http://schemas.microsoft.com/office/drawing/2014/main" id="{BE5B5DE8-39A1-41F2-9193-26DCBD6F5183}"/>
              </a:ext>
            </a:extLst>
          </p:cNvPr>
          <p:cNvGrpSpPr/>
          <p:nvPr userDrawn="1"/>
        </p:nvGrpSpPr>
        <p:grpSpPr>
          <a:xfrm>
            <a:off x="-8878" y="-5773"/>
            <a:ext cx="339078" cy="311173"/>
            <a:chOff x="-8878" y="-5773"/>
            <a:chExt cx="339078" cy="311173"/>
          </a:xfrm>
        </p:grpSpPr>
        <p:sp>
          <p:nvSpPr>
            <p:cNvPr id="82" name="Прямоугольник 47">
              <a:extLst>
                <a:ext uri="{FF2B5EF4-FFF2-40B4-BE49-F238E27FC236}">
                  <a16:creationId xmlns:a16="http://schemas.microsoft.com/office/drawing/2014/main" id="{EF591CD3-21AD-49BA-9FF7-E6A615D45F9A}"/>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83" name="Группа 48">
              <a:extLst>
                <a:ext uri="{FF2B5EF4-FFF2-40B4-BE49-F238E27FC236}">
                  <a16:creationId xmlns:a16="http://schemas.microsoft.com/office/drawing/2014/main" id="{017857CC-EE8E-4996-8074-6C1EA7B0414E}"/>
                </a:ext>
              </a:extLst>
            </p:cNvPr>
            <p:cNvGrpSpPr/>
            <p:nvPr userDrawn="1"/>
          </p:nvGrpSpPr>
          <p:grpSpPr>
            <a:xfrm>
              <a:off x="41277" y="43805"/>
              <a:ext cx="239461" cy="190465"/>
              <a:chOff x="5645187" y="1645875"/>
              <a:chExt cx="2732773" cy="2173616"/>
            </a:xfrm>
            <a:solidFill>
              <a:schemeClr val="lt1"/>
            </a:solidFill>
          </p:grpSpPr>
          <p:sp>
            <p:nvSpPr>
              <p:cNvPr id="84" name="Полилиния 49">
                <a:extLst>
                  <a:ext uri="{FF2B5EF4-FFF2-40B4-BE49-F238E27FC236}">
                    <a16:creationId xmlns:a16="http://schemas.microsoft.com/office/drawing/2014/main" id="{230B9D67-C77E-4168-96FD-1EF2411D11B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85" name="Полилиния 50">
                <a:extLst>
                  <a:ext uri="{FF2B5EF4-FFF2-40B4-BE49-F238E27FC236}">
                    <a16:creationId xmlns:a16="http://schemas.microsoft.com/office/drawing/2014/main" id="{A127C764-3CC1-45CB-8328-8F5C098FBE2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86" name="Полилиния 51">
                <a:extLst>
                  <a:ext uri="{FF2B5EF4-FFF2-40B4-BE49-F238E27FC236}">
                    <a16:creationId xmlns:a16="http://schemas.microsoft.com/office/drawing/2014/main" id="{50C0E158-0EDE-428B-8158-52C5DEA8A4F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88" name="Прямоугольник 30">
            <a:extLst>
              <a:ext uri="{FF2B5EF4-FFF2-40B4-BE49-F238E27FC236}">
                <a16:creationId xmlns:a16="http://schemas.microsoft.com/office/drawing/2014/main" id="{2040D826-3042-41A2-855F-7F17172E821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26" name="Google Shape;12;p1" descr="preencoded.png">
            <a:extLst>
              <a:ext uri="{FF2B5EF4-FFF2-40B4-BE49-F238E27FC236}">
                <a16:creationId xmlns:a16="http://schemas.microsoft.com/office/drawing/2014/main" id="{9439FE31-3C72-4EBD-819A-695F929B3861}"/>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7" name="Текст 16">
            <a:extLst>
              <a:ext uri="{FF2B5EF4-FFF2-40B4-BE49-F238E27FC236}">
                <a16:creationId xmlns:a16="http://schemas.microsoft.com/office/drawing/2014/main" id="{8BDE0834-7D9A-4621-9FF3-B1E2081634B1}"/>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5BFE91FA-01ED-BB5D-77D4-58A4C7DDB67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4003156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 2">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AF108DF7-4CEC-7635-E9BB-FFCF5A1816F9}"/>
              </a:ext>
            </a:extLst>
          </p:cNvPr>
          <p:cNvSpPr>
            <a:spLocks noGrp="1"/>
          </p:cNvSpPr>
          <p:nvPr>
            <p:ph type="pic" sz="quarter" idx="12" hasCustomPrompt="1"/>
          </p:nvPr>
        </p:nvSpPr>
        <p:spPr>
          <a:xfrm>
            <a:off x="0" y="0"/>
            <a:ext cx="12192000" cy="432261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Прямоугольник 3">
            <a:extLst>
              <a:ext uri="{FF2B5EF4-FFF2-40B4-BE49-F238E27FC236}">
                <a16:creationId xmlns:a16="http://schemas.microsoft.com/office/drawing/2014/main" id="{21626771-7B8C-F95D-4F34-3BED95E1C54E}"/>
              </a:ext>
            </a:extLst>
          </p:cNvPr>
          <p:cNvSpPr/>
          <p:nvPr userDrawn="1"/>
        </p:nvSpPr>
        <p:spPr>
          <a:xfrm>
            <a:off x="0" y="4322631"/>
            <a:ext cx="12192000" cy="2570431"/>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dirty="0"/>
          </a:p>
        </p:txBody>
      </p:sp>
      <p:sp>
        <p:nvSpPr>
          <p:cNvPr id="5" name="Заголовок 11">
            <a:extLst>
              <a:ext uri="{FF2B5EF4-FFF2-40B4-BE49-F238E27FC236}">
                <a16:creationId xmlns:a16="http://schemas.microsoft.com/office/drawing/2014/main" id="{C0190391-F76B-5B0C-4375-7F29109735BC}"/>
              </a:ext>
            </a:extLst>
          </p:cNvPr>
          <p:cNvSpPr>
            <a:spLocks noGrp="1"/>
          </p:cNvSpPr>
          <p:nvPr>
            <p:ph type="title" hasCustomPrompt="1"/>
          </p:nvPr>
        </p:nvSpPr>
        <p:spPr>
          <a:xfrm>
            <a:off x="571164" y="4656946"/>
            <a:ext cx="9089871" cy="1595290"/>
          </a:xfrm>
          <a:prstGeom prst="rect">
            <a:avLst/>
          </a:prstGeom>
        </p:spPr>
        <p:txBody>
          <a:bodyPr lIns="0" tIns="0" rIns="0" bIns="0"/>
          <a:lstStyle>
            <a:lvl1pPr>
              <a:defRPr sz="4000" b="1">
                <a:solidFill>
                  <a:schemeClr val="bg1"/>
                </a:solidFill>
                <a:latin typeface="+mj-lt"/>
              </a:defRPr>
            </a:lvl1pPr>
          </a:lstStyle>
          <a:p>
            <a:r>
              <a:rPr lang="en-US" dirty="0"/>
              <a:t>LOREM IPSUM DOLOR SIT AMET CONSE</a:t>
            </a:r>
            <a:endParaRPr lang="ru-RU" dirty="0"/>
          </a:p>
        </p:txBody>
      </p:sp>
      <p:pic>
        <p:nvPicPr>
          <p:cNvPr id="9" name="Image 2" descr="preencoded.png">
            <a:extLst>
              <a:ext uri="{FF2B5EF4-FFF2-40B4-BE49-F238E27FC236}">
                <a16:creationId xmlns:a16="http://schemas.microsoft.com/office/drawing/2014/main" id="{4FAEFA97-AB24-0E5B-5FB9-A413D129B266}"/>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563071" y="13"/>
            <a:ext cx="6628937" cy="4321605"/>
          </a:xfrm>
          <a:prstGeom prst="rect">
            <a:avLst/>
          </a:prstGeom>
        </p:spPr>
      </p:pic>
      <p:sp>
        <p:nvSpPr>
          <p:cNvPr id="13" name="Текст 16">
            <a:extLst>
              <a:ext uri="{FF2B5EF4-FFF2-40B4-BE49-F238E27FC236}">
                <a16:creationId xmlns:a16="http://schemas.microsoft.com/office/drawing/2014/main" id="{9A56848F-AD1A-44FA-95B7-7E246ADF5009}"/>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14" name="Прямая соединительная линия 13">
            <a:extLst>
              <a:ext uri="{FF2B5EF4-FFF2-40B4-BE49-F238E27FC236}">
                <a16:creationId xmlns:a16="http://schemas.microsoft.com/office/drawing/2014/main" id="{49503CA7-9422-47F0-8554-CEB0DC472229}"/>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Текст 16">
            <a:extLst>
              <a:ext uri="{FF2B5EF4-FFF2-40B4-BE49-F238E27FC236}">
                <a16:creationId xmlns:a16="http://schemas.microsoft.com/office/drawing/2014/main" id="{93C9A93B-F4EC-402A-967F-EABF7506BE53}"/>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pic>
        <p:nvPicPr>
          <p:cNvPr id="17" name="Рисунок 16">
            <a:extLst>
              <a:ext uri="{FF2B5EF4-FFF2-40B4-BE49-F238E27FC236}">
                <a16:creationId xmlns:a16="http://schemas.microsoft.com/office/drawing/2014/main" id="{16A7B462-66BF-41FC-88A0-F956F04D90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96906" y="585430"/>
            <a:ext cx="1885043" cy="408102"/>
          </a:xfrm>
          <a:prstGeom prst="rect">
            <a:avLst/>
          </a:prstGeom>
        </p:spPr>
      </p:pic>
    </p:spTree>
    <p:extLst>
      <p:ext uri="{BB962C8B-B14F-4D97-AF65-F5344CB8AC3E}">
        <p14:creationId xmlns:p14="http://schemas.microsoft.com/office/powerpoint/2010/main" val="24098538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Пустой слайд для темного фона">
    <p:bg>
      <p:bgPr>
        <a:solidFill>
          <a:schemeClr val="bg2">
            <a:lumMod val="50000"/>
          </a:schemeClr>
        </a:solidFill>
        <a:effectLst/>
      </p:bgPr>
    </p:bg>
    <p:spTree>
      <p:nvGrpSpPr>
        <p:cNvPr id="1" name=""/>
        <p:cNvGrpSpPr/>
        <p:nvPr/>
      </p:nvGrpSpPr>
      <p:grpSpPr>
        <a:xfrm>
          <a:off x="0" y="0"/>
          <a:ext cx="0" cy="0"/>
          <a:chOff x="0" y="0"/>
          <a:chExt cx="0" cy="0"/>
        </a:xfrm>
      </p:grpSpPr>
      <p:sp>
        <p:nvSpPr>
          <p:cNvPr id="44" name="Прямоугольник 29">
            <a:extLst>
              <a:ext uri="{FF2B5EF4-FFF2-40B4-BE49-F238E27FC236}">
                <a16:creationId xmlns:a16="http://schemas.microsoft.com/office/drawing/2014/main" id="{09E64983-3DA2-4840-BE77-7E679ED2C32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5" name="Текст 16">
            <a:extLst>
              <a:ext uri="{FF2B5EF4-FFF2-40B4-BE49-F238E27FC236}">
                <a16:creationId xmlns:a16="http://schemas.microsoft.com/office/drawing/2014/main" id="{B2B18EED-9E3F-44DC-81DC-50A8D1FB101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6" name="Текст 16">
            <a:extLst>
              <a:ext uri="{FF2B5EF4-FFF2-40B4-BE49-F238E27FC236}">
                <a16:creationId xmlns:a16="http://schemas.microsoft.com/office/drawing/2014/main" id="{9C13148D-30BF-49E3-896D-A89F9AF56080}"/>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7" name="Текст 16">
            <a:extLst>
              <a:ext uri="{FF2B5EF4-FFF2-40B4-BE49-F238E27FC236}">
                <a16:creationId xmlns:a16="http://schemas.microsoft.com/office/drawing/2014/main" id="{068FF1EB-3ECB-4889-B184-C3FAFD2CD2B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8" name="Текст 16">
            <a:extLst>
              <a:ext uri="{FF2B5EF4-FFF2-40B4-BE49-F238E27FC236}">
                <a16:creationId xmlns:a16="http://schemas.microsoft.com/office/drawing/2014/main" id="{193A37A1-FBEF-405A-B50B-804085EE874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9" name="Текст 16">
            <a:extLst>
              <a:ext uri="{FF2B5EF4-FFF2-40B4-BE49-F238E27FC236}">
                <a16:creationId xmlns:a16="http://schemas.microsoft.com/office/drawing/2014/main" id="{7F3BECD0-4EDC-47A0-90F5-6735842A32B9}"/>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0" name="Текст 16">
            <a:extLst>
              <a:ext uri="{FF2B5EF4-FFF2-40B4-BE49-F238E27FC236}">
                <a16:creationId xmlns:a16="http://schemas.microsoft.com/office/drawing/2014/main" id="{9C7799A0-8B29-4D8B-8E14-9D5E498590A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1" name="Прямая соединительная линия 46">
            <a:extLst>
              <a:ext uri="{FF2B5EF4-FFF2-40B4-BE49-F238E27FC236}">
                <a16:creationId xmlns:a16="http://schemas.microsoft.com/office/drawing/2014/main" id="{E61E8E07-7BDD-428F-8B27-E0F2715CA119}"/>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2" name="Группа 48">
            <a:extLst>
              <a:ext uri="{FF2B5EF4-FFF2-40B4-BE49-F238E27FC236}">
                <a16:creationId xmlns:a16="http://schemas.microsoft.com/office/drawing/2014/main" id="{7A904954-A817-403E-801D-5125F692B00D}"/>
              </a:ext>
            </a:extLst>
          </p:cNvPr>
          <p:cNvGrpSpPr/>
          <p:nvPr userDrawn="1"/>
        </p:nvGrpSpPr>
        <p:grpSpPr>
          <a:xfrm>
            <a:off x="50803" y="43806"/>
            <a:ext cx="294721" cy="190465"/>
            <a:chOff x="5645187" y="1645875"/>
            <a:chExt cx="2732773" cy="2173616"/>
          </a:xfrm>
          <a:solidFill>
            <a:schemeClr val="lt1"/>
          </a:solidFill>
        </p:grpSpPr>
        <p:sp>
          <p:nvSpPr>
            <p:cNvPr id="53" name="Полилиния 49">
              <a:extLst>
                <a:ext uri="{FF2B5EF4-FFF2-40B4-BE49-F238E27FC236}">
                  <a16:creationId xmlns:a16="http://schemas.microsoft.com/office/drawing/2014/main" id="{79CC85EA-C9A1-482C-BF04-27A1DD88D0D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54" name="Полилиния 50">
              <a:extLst>
                <a:ext uri="{FF2B5EF4-FFF2-40B4-BE49-F238E27FC236}">
                  <a16:creationId xmlns:a16="http://schemas.microsoft.com/office/drawing/2014/main" id="{C7D5A36C-1B06-4912-BBAD-3C02B4E3345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55" name="Полилиния 51">
              <a:extLst>
                <a:ext uri="{FF2B5EF4-FFF2-40B4-BE49-F238E27FC236}">
                  <a16:creationId xmlns:a16="http://schemas.microsoft.com/office/drawing/2014/main" id="{1EF61FEB-D8B6-4153-91EB-D33BBC0F0B6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58" name="Группа 48">
            <a:extLst>
              <a:ext uri="{FF2B5EF4-FFF2-40B4-BE49-F238E27FC236}">
                <a16:creationId xmlns:a16="http://schemas.microsoft.com/office/drawing/2014/main" id="{5ABF8E8C-DB3C-42F0-BF23-777B244999EB}"/>
              </a:ext>
            </a:extLst>
          </p:cNvPr>
          <p:cNvGrpSpPr/>
          <p:nvPr userDrawn="1"/>
        </p:nvGrpSpPr>
        <p:grpSpPr>
          <a:xfrm>
            <a:off x="41277" y="43805"/>
            <a:ext cx="239461" cy="190465"/>
            <a:chOff x="5645187" y="1645875"/>
            <a:chExt cx="2732773" cy="2173616"/>
          </a:xfrm>
          <a:solidFill>
            <a:srgbClr val="004494"/>
          </a:solidFill>
        </p:grpSpPr>
        <p:sp>
          <p:nvSpPr>
            <p:cNvPr id="59" name="Полилиния 49">
              <a:extLst>
                <a:ext uri="{FF2B5EF4-FFF2-40B4-BE49-F238E27FC236}">
                  <a16:creationId xmlns:a16="http://schemas.microsoft.com/office/drawing/2014/main" id="{1C6B7A22-7CD9-4E57-B9AE-2901D80013B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60" name="Полилиния 50">
              <a:extLst>
                <a:ext uri="{FF2B5EF4-FFF2-40B4-BE49-F238E27FC236}">
                  <a16:creationId xmlns:a16="http://schemas.microsoft.com/office/drawing/2014/main" id="{44AF5348-14E9-4BD1-BAF2-F7725FAB449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61" name="Полилиния 51">
              <a:extLst>
                <a:ext uri="{FF2B5EF4-FFF2-40B4-BE49-F238E27FC236}">
                  <a16:creationId xmlns:a16="http://schemas.microsoft.com/office/drawing/2014/main" id="{12B6C7C6-724F-4E8D-90C3-0903DE9C20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sp>
        <p:nvSpPr>
          <p:cNvPr id="63" name="Прямоугольник 30">
            <a:extLst>
              <a:ext uri="{FF2B5EF4-FFF2-40B4-BE49-F238E27FC236}">
                <a16:creationId xmlns:a16="http://schemas.microsoft.com/office/drawing/2014/main" id="{42667807-BC00-4DDC-8B51-74D91077F912}"/>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24" name="Google Shape;12;p1" descr="preencoded.png">
            <a:extLst>
              <a:ext uri="{FF2B5EF4-FFF2-40B4-BE49-F238E27FC236}">
                <a16:creationId xmlns:a16="http://schemas.microsoft.com/office/drawing/2014/main" id="{BCDCC6E8-1233-4649-8A6F-E5CBAA3CA8A0}"/>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5" name="Текст 16">
            <a:extLst>
              <a:ext uri="{FF2B5EF4-FFF2-40B4-BE49-F238E27FC236}">
                <a16:creationId xmlns:a16="http://schemas.microsoft.com/office/drawing/2014/main" id="{C805ABBD-519A-4F3E-B31E-C876CE97D1B8}"/>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D25CF0CE-D3E9-4781-DEC4-23FCB18A53C0}"/>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563665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Фоновое изображение и вывод 1">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4D146223-9C49-6A43-148E-B9A5BB0FCF32}"/>
              </a:ext>
            </a:extLst>
          </p:cNvPr>
          <p:cNvSpPr>
            <a:spLocks noGrp="1"/>
          </p:cNvSpPr>
          <p:nvPr>
            <p:ph type="pic" sz="quarter" idx="12" hasCustomPrompt="1"/>
          </p:nvPr>
        </p:nvSpPr>
        <p:spPr>
          <a:xfrm>
            <a:off x="8" y="300634"/>
            <a:ext cx="12191999" cy="6557371"/>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9" name="Заголовок 11">
            <a:extLst>
              <a:ext uri="{FF2B5EF4-FFF2-40B4-BE49-F238E27FC236}">
                <a16:creationId xmlns:a16="http://schemas.microsoft.com/office/drawing/2014/main" id="{564F5268-F336-BC90-D473-50608307998D}"/>
              </a:ext>
            </a:extLst>
          </p:cNvPr>
          <p:cNvSpPr>
            <a:spLocks noGrp="1"/>
          </p:cNvSpPr>
          <p:nvPr>
            <p:ph type="title" hasCustomPrompt="1"/>
          </p:nvPr>
        </p:nvSpPr>
        <p:spPr>
          <a:xfrm>
            <a:off x="572187" y="481023"/>
            <a:ext cx="7252601" cy="815461"/>
          </a:xfrm>
          <a:prstGeom prst="rect">
            <a:avLst/>
          </a:prstGeom>
        </p:spPr>
        <p:txBody>
          <a:bodyPr lIns="0" tIns="0" rIns="0" bIns="0"/>
          <a:lstStyle>
            <a:lvl1pPr>
              <a:defRPr sz="2500" b="1">
                <a:solidFill>
                  <a:schemeClr val="bg1"/>
                </a:solidFill>
                <a:latin typeface="+mj-lt"/>
              </a:defRPr>
            </a:lvl1pPr>
          </a:lstStyle>
          <a:p>
            <a:r>
              <a:rPr lang="ru-RU" dirty="0"/>
              <a:t>ФОНОВОЕ ИЗОБРАЖЕНИЕ + БУЛЛИТЫ С ИКОНКАМИ + ВЫВОД</a:t>
            </a:r>
          </a:p>
        </p:txBody>
      </p:sp>
      <p:sp>
        <p:nvSpPr>
          <p:cNvPr id="22" name="Текст 22">
            <a:extLst>
              <a:ext uri="{FF2B5EF4-FFF2-40B4-BE49-F238E27FC236}">
                <a16:creationId xmlns:a16="http://schemas.microsoft.com/office/drawing/2014/main" id="{803F44A2-EA3A-2384-8249-4BC88895BC64}"/>
              </a:ext>
            </a:extLst>
          </p:cNvPr>
          <p:cNvSpPr>
            <a:spLocks noGrp="1"/>
          </p:cNvSpPr>
          <p:nvPr>
            <p:ph type="body" sz="quarter" idx="25" hasCustomPrompt="1"/>
          </p:nvPr>
        </p:nvSpPr>
        <p:spPr>
          <a:xfrm>
            <a:off x="572187" y="1486094"/>
            <a:ext cx="4226954" cy="468000"/>
          </a:xfrm>
          <a:prstGeom prst="rect">
            <a:avLst/>
          </a:prstGeom>
        </p:spPr>
        <p:txBody>
          <a:bodyPr lIns="0" tIns="0" rIns="0" bIns="0"/>
          <a:lstStyle>
            <a:lvl1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1pPr>
            <a:lvl2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2pPr>
            <a:lvl3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3pPr>
            <a:lvl4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4pPr>
            <a:lvl5pPr marR="0" algn="l" rtl="0">
              <a:lnSpc>
                <a:spcPts val="1489"/>
              </a:lnSpc>
              <a:spcBef>
                <a:spcPts val="0"/>
              </a:spcBef>
              <a:spcAft>
                <a:spcPts val="0"/>
              </a:spcAft>
              <a:buClr>
                <a:srgbClr val="000000"/>
              </a:buClr>
              <a:buFont typeface="Arial"/>
              <a:defRPr lang="ru-RU" sz="1201" b="1" i="0" u="none" strike="noStrike" cap="all" spc="-48" baseline="0" dirty="0">
                <a:solidFill>
                  <a:schemeClr val="bg1"/>
                </a:solidFill>
                <a:latin typeface="+mn-lt"/>
                <a:ea typeface="Verdana Bold" pitchFamily="34" charset="-122"/>
                <a:cs typeface="Verdana Bold" pitchFamily="34" charset="-120"/>
                <a:sym typeface="Arial"/>
              </a:defRPr>
            </a:lvl5pPr>
          </a:lstStyle>
          <a:p>
            <a:pPr lvl="0"/>
            <a:r>
              <a:rPr lang="ru-RU" dirty="0"/>
              <a:t>ПОДЗАГОЛОВОК В ДВЕ СТРОЧКИ МАКСИМУМ</a:t>
            </a:r>
          </a:p>
        </p:txBody>
      </p:sp>
      <p:sp>
        <p:nvSpPr>
          <p:cNvPr id="25" name="Прямоугольник 29">
            <a:extLst>
              <a:ext uri="{FF2B5EF4-FFF2-40B4-BE49-F238E27FC236}">
                <a16:creationId xmlns:a16="http://schemas.microsoft.com/office/drawing/2014/main" id="{ADAF62F2-719F-4A7E-B5AC-19BDD3AB0DC6}"/>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6" name="Текст 16">
            <a:extLst>
              <a:ext uri="{FF2B5EF4-FFF2-40B4-BE49-F238E27FC236}">
                <a16:creationId xmlns:a16="http://schemas.microsoft.com/office/drawing/2014/main" id="{1AC64410-37C1-4C08-99C8-E6BF309273E2}"/>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7" name="Текст 16">
            <a:extLst>
              <a:ext uri="{FF2B5EF4-FFF2-40B4-BE49-F238E27FC236}">
                <a16:creationId xmlns:a16="http://schemas.microsoft.com/office/drawing/2014/main" id="{4CB2C461-DB3A-441C-8B34-53FC1F3D34A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8" name="Текст 16">
            <a:extLst>
              <a:ext uri="{FF2B5EF4-FFF2-40B4-BE49-F238E27FC236}">
                <a16:creationId xmlns:a16="http://schemas.microsoft.com/office/drawing/2014/main" id="{7DE09E27-D497-4BD5-B7BD-CAA6B0AFCAE7}"/>
              </a:ext>
            </a:extLst>
          </p:cNvPr>
          <p:cNvSpPr>
            <a:spLocks noGrp="1"/>
          </p:cNvSpPr>
          <p:nvPr>
            <p:ph type="body" sz="quarter" idx="26"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9" name="Текст 16">
            <a:extLst>
              <a:ext uri="{FF2B5EF4-FFF2-40B4-BE49-F238E27FC236}">
                <a16:creationId xmlns:a16="http://schemas.microsoft.com/office/drawing/2014/main" id="{56F28A4D-8520-4BE5-AA95-531ECB1DC87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0" name="Текст 16">
            <a:extLst>
              <a:ext uri="{FF2B5EF4-FFF2-40B4-BE49-F238E27FC236}">
                <a16:creationId xmlns:a16="http://schemas.microsoft.com/office/drawing/2014/main" id="{EBCBCDC4-52EE-406A-A3FF-23ECB326CB7D}"/>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1" name="Текст 16">
            <a:extLst>
              <a:ext uri="{FF2B5EF4-FFF2-40B4-BE49-F238E27FC236}">
                <a16:creationId xmlns:a16="http://schemas.microsoft.com/office/drawing/2014/main" id="{2D1A1F25-BBB9-4C88-81A4-DFAF4895649A}"/>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2" name="Прямая соединительная линия 46">
            <a:extLst>
              <a:ext uri="{FF2B5EF4-FFF2-40B4-BE49-F238E27FC236}">
                <a16:creationId xmlns:a16="http://schemas.microsoft.com/office/drawing/2014/main" id="{7473E9FE-D630-44CA-A781-A36574552D26}"/>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3" name="Группа 48">
            <a:extLst>
              <a:ext uri="{FF2B5EF4-FFF2-40B4-BE49-F238E27FC236}">
                <a16:creationId xmlns:a16="http://schemas.microsoft.com/office/drawing/2014/main" id="{0BB37055-C058-4904-916A-0737A24F3901}"/>
              </a:ext>
            </a:extLst>
          </p:cNvPr>
          <p:cNvGrpSpPr/>
          <p:nvPr userDrawn="1"/>
        </p:nvGrpSpPr>
        <p:grpSpPr>
          <a:xfrm>
            <a:off x="50803" y="43806"/>
            <a:ext cx="294721" cy="190465"/>
            <a:chOff x="5645187" y="1645875"/>
            <a:chExt cx="2732773" cy="2173616"/>
          </a:xfrm>
          <a:solidFill>
            <a:schemeClr val="lt1"/>
          </a:solidFill>
        </p:grpSpPr>
        <p:sp>
          <p:nvSpPr>
            <p:cNvPr id="34" name="Полилиния 49">
              <a:extLst>
                <a:ext uri="{FF2B5EF4-FFF2-40B4-BE49-F238E27FC236}">
                  <a16:creationId xmlns:a16="http://schemas.microsoft.com/office/drawing/2014/main" id="{FDBD8B19-1A25-4826-A767-015043A3C7A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35" name="Полилиния 50">
              <a:extLst>
                <a:ext uri="{FF2B5EF4-FFF2-40B4-BE49-F238E27FC236}">
                  <a16:creationId xmlns:a16="http://schemas.microsoft.com/office/drawing/2014/main" id="{AFA1DD81-9BCB-4E15-9FA4-C5B395828B6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36" name="Полилиния 51">
              <a:extLst>
                <a:ext uri="{FF2B5EF4-FFF2-40B4-BE49-F238E27FC236}">
                  <a16:creationId xmlns:a16="http://schemas.microsoft.com/office/drawing/2014/main" id="{68D57498-A2B1-4CF1-ABB6-76180BDE874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37" name="Group 32">
            <a:extLst>
              <a:ext uri="{FF2B5EF4-FFF2-40B4-BE49-F238E27FC236}">
                <a16:creationId xmlns:a16="http://schemas.microsoft.com/office/drawing/2014/main" id="{2AA91759-FD05-4285-8B96-51134CA41DD2}"/>
              </a:ext>
            </a:extLst>
          </p:cNvPr>
          <p:cNvGrpSpPr/>
          <p:nvPr userDrawn="1"/>
        </p:nvGrpSpPr>
        <p:grpSpPr>
          <a:xfrm>
            <a:off x="-8878" y="-5773"/>
            <a:ext cx="339078" cy="311173"/>
            <a:chOff x="-8878" y="-5773"/>
            <a:chExt cx="339078" cy="311173"/>
          </a:xfrm>
        </p:grpSpPr>
        <p:sp>
          <p:nvSpPr>
            <p:cNvPr id="38" name="Прямоугольник 47">
              <a:extLst>
                <a:ext uri="{FF2B5EF4-FFF2-40B4-BE49-F238E27FC236}">
                  <a16:creationId xmlns:a16="http://schemas.microsoft.com/office/drawing/2014/main" id="{9EDEA433-9DCF-4235-B81D-D9795F5EC78F}"/>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9" name="Группа 48">
              <a:extLst>
                <a:ext uri="{FF2B5EF4-FFF2-40B4-BE49-F238E27FC236}">
                  <a16:creationId xmlns:a16="http://schemas.microsoft.com/office/drawing/2014/main" id="{535795F5-E085-4E2D-83DA-330CCF2D1DAB}"/>
                </a:ext>
              </a:extLst>
            </p:cNvPr>
            <p:cNvGrpSpPr/>
            <p:nvPr userDrawn="1"/>
          </p:nvGrpSpPr>
          <p:grpSpPr>
            <a:xfrm>
              <a:off x="41277" y="43805"/>
              <a:ext cx="23946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id="{AC8B52EF-1BB4-44E5-A8D6-C3E2D513AB8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1" name="Полилиния 50">
                <a:extLst>
                  <a:ext uri="{FF2B5EF4-FFF2-40B4-BE49-F238E27FC236}">
                    <a16:creationId xmlns:a16="http://schemas.microsoft.com/office/drawing/2014/main" id="{7BD61BCE-5C8C-4517-9815-1F5F35A2C466}"/>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2" name="Полилиния 51">
                <a:extLst>
                  <a:ext uri="{FF2B5EF4-FFF2-40B4-BE49-F238E27FC236}">
                    <a16:creationId xmlns:a16="http://schemas.microsoft.com/office/drawing/2014/main" id="{B192B3FE-20B9-4AB4-AC7E-ECB336B15E9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4" name="Прямоугольник 30">
            <a:extLst>
              <a:ext uri="{FF2B5EF4-FFF2-40B4-BE49-F238E27FC236}">
                <a16:creationId xmlns:a16="http://schemas.microsoft.com/office/drawing/2014/main" id="{CAE5DD87-5179-425B-A707-C62D31281A7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6" name="Google Shape;12;p1" descr="preencoded.png">
            <a:extLst>
              <a:ext uri="{FF2B5EF4-FFF2-40B4-BE49-F238E27FC236}">
                <a16:creationId xmlns:a16="http://schemas.microsoft.com/office/drawing/2014/main" id="{A1B85324-2A1A-48B8-B68B-C7092E78E411}"/>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7" name="Текст 16">
            <a:extLst>
              <a:ext uri="{FF2B5EF4-FFF2-40B4-BE49-F238E27FC236}">
                <a16:creationId xmlns:a16="http://schemas.microsoft.com/office/drawing/2014/main" id="{4EB87C7D-846C-4413-84EC-7E6107786DB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02B78F5A-5726-F6EA-7DD4-A8F3185A291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958537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Фоновое изображение и вывод 2">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C3E29741-24B8-4059-8759-3885BF7529DD}"/>
              </a:ext>
            </a:extLst>
          </p:cNvPr>
          <p:cNvSpPr>
            <a:spLocks noGrp="1"/>
          </p:cNvSpPr>
          <p:nvPr>
            <p:ph type="pic" sz="quarter" idx="12" hasCustomPrompt="1"/>
          </p:nvPr>
        </p:nvSpPr>
        <p:spPr>
          <a:xfrm>
            <a:off x="8" y="307054"/>
            <a:ext cx="12191999" cy="65509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Заголовок 11">
            <a:extLst>
              <a:ext uri="{FF2B5EF4-FFF2-40B4-BE49-F238E27FC236}">
                <a16:creationId xmlns:a16="http://schemas.microsoft.com/office/drawing/2014/main" id="{C7733FC1-3E34-E107-A2D1-30E9AEE6A91C}"/>
              </a:ext>
            </a:extLst>
          </p:cNvPr>
          <p:cNvSpPr>
            <a:spLocks noGrp="1"/>
          </p:cNvSpPr>
          <p:nvPr>
            <p:ph type="title" hasCustomPrompt="1"/>
          </p:nvPr>
        </p:nvSpPr>
        <p:spPr>
          <a:xfrm>
            <a:off x="572187" y="481023"/>
            <a:ext cx="7252601" cy="815461"/>
          </a:xfrm>
          <a:prstGeom prst="rect">
            <a:avLst/>
          </a:prstGeom>
        </p:spPr>
        <p:txBody>
          <a:bodyPr lIns="0" tIns="0" rIns="0" bIns="0"/>
          <a:lstStyle>
            <a:lvl1pPr>
              <a:defRPr sz="2500" b="1">
                <a:solidFill>
                  <a:schemeClr val="bg1"/>
                </a:solidFill>
                <a:latin typeface="+mj-lt"/>
              </a:defRPr>
            </a:lvl1pPr>
          </a:lstStyle>
          <a:p>
            <a:r>
              <a:rPr lang="ru-RU" dirty="0"/>
              <a:t>ФОНОВОЕ ИЗОБРАЖЕНИЕ + БУЛЛИТЫ С ИКОНКАМИ + ВЫВОД</a:t>
            </a:r>
          </a:p>
        </p:txBody>
      </p:sp>
      <p:sp>
        <p:nvSpPr>
          <p:cNvPr id="22" name="Текст 22">
            <a:extLst>
              <a:ext uri="{FF2B5EF4-FFF2-40B4-BE49-F238E27FC236}">
                <a16:creationId xmlns:a16="http://schemas.microsoft.com/office/drawing/2014/main" id="{4CFC59AF-8E39-0F77-EFD0-E208CF796F97}"/>
              </a:ext>
            </a:extLst>
          </p:cNvPr>
          <p:cNvSpPr>
            <a:spLocks noGrp="1"/>
          </p:cNvSpPr>
          <p:nvPr>
            <p:ph type="body" sz="quarter" idx="25" hasCustomPrompt="1"/>
          </p:nvPr>
        </p:nvSpPr>
        <p:spPr>
          <a:xfrm>
            <a:off x="572187" y="1486094"/>
            <a:ext cx="4226954" cy="468000"/>
          </a:xfrm>
          <a:prstGeom prst="rect">
            <a:avLst/>
          </a:prstGeom>
        </p:spPr>
        <p:txBody>
          <a:bodyPr lIns="0" tIns="0" rIns="0" bIns="0"/>
          <a:lstStyle>
            <a:lvl1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1pPr>
            <a:lvl2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2pPr>
            <a:lvl3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3pPr>
            <a:lvl4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4pPr>
            <a:lvl5pPr marR="0" algn="l" rtl="0">
              <a:lnSpc>
                <a:spcPts val="1489"/>
              </a:lnSpc>
              <a:spcBef>
                <a:spcPts val="0"/>
              </a:spcBef>
              <a:spcAft>
                <a:spcPts val="0"/>
              </a:spcAft>
              <a:buClr>
                <a:srgbClr val="000000"/>
              </a:buClr>
              <a:buFont typeface="Arial"/>
              <a:defRPr lang="ru-RU" sz="1201" b="1" i="0" u="none" strike="noStrike" cap="all" spc="-48" baseline="0" dirty="0">
                <a:solidFill>
                  <a:schemeClr val="bg1"/>
                </a:solidFill>
                <a:latin typeface="+mn-lt"/>
                <a:ea typeface="Verdana Bold" pitchFamily="34" charset="-122"/>
                <a:cs typeface="Verdana Bold" pitchFamily="34" charset="-120"/>
                <a:sym typeface="Arial"/>
              </a:defRPr>
            </a:lvl5pPr>
          </a:lstStyle>
          <a:p>
            <a:pPr lvl="0"/>
            <a:r>
              <a:rPr lang="ru-RU" dirty="0"/>
              <a:t>ПОДЗАГОЛОВОК В ДВЕ СТРОЧКИ МАКСИМУМ</a:t>
            </a:r>
          </a:p>
        </p:txBody>
      </p:sp>
      <p:sp>
        <p:nvSpPr>
          <p:cNvPr id="25" name="Прямоугольник 29">
            <a:extLst>
              <a:ext uri="{FF2B5EF4-FFF2-40B4-BE49-F238E27FC236}">
                <a16:creationId xmlns:a16="http://schemas.microsoft.com/office/drawing/2014/main" id="{22B369AD-2348-4B0A-BA54-FC3ED52968A2}"/>
              </a:ext>
            </a:extLst>
          </p:cNvPr>
          <p:cNvSpPr/>
          <p:nvPr userDrawn="1"/>
        </p:nvSpPr>
        <p:spPr>
          <a:xfrm>
            <a:off x="1" y="-8675"/>
            <a:ext cx="12192000" cy="314044"/>
          </a:xfrm>
          <a:prstGeom prst="rect">
            <a:avLst/>
          </a:prstGeom>
          <a:solidFill>
            <a:srgbClr val="00224A"/>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6" name="Текст 16">
            <a:extLst>
              <a:ext uri="{FF2B5EF4-FFF2-40B4-BE49-F238E27FC236}">
                <a16:creationId xmlns:a16="http://schemas.microsoft.com/office/drawing/2014/main" id="{1DE12896-C28A-4EA0-A498-B8C9D227CFE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chemeClr val="bg2">
                    <a:lumMod val="40000"/>
                    <a:lumOff val="60000"/>
                  </a:schemeClr>
                </a:solidFill>
                <a:latin typeface="+mn-lt"/>
              </a:defRPr>
            </a:lvl1pPr>
          </a:lstStyle>
          <a:p>
            <a:pPr lvl="0"/>
            <a:r>
              <a:rPr lang="ru-RU" dirty="0"/>
              <a:t>О КОМПАНИИ</a:t>
            </a:r>
          </a:p>
        </p:txBody>
      </p:sp>
      <p:sp>
        <p:nvSpPr>
          <p:cNvPr id="27" name="Текст 16">
            <a:extLst>
              <a:ext uri="{FF2B5EF4-FFF2-40B4-BE49-F238E27FC236}">
                <a16:creationId xmlns:a16="http://schemas.microsoft.com/office/drawing/2014/main" id="{4130FA32-FD93-4E78-9216-D5645FCCF2BB}"/>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8" name="Текст 16">
            <a:extLst>
              <a:ext uri="{FF2B5EF4-FFF2-40B4-BE49-F238E27FC236}">
                <a16:creationId xmlns:a16="http://schemas.microsoft.com/office/drawing/2014/main" id="{510E00DD-05F5-4013-A899-67DB85C27C45}"/>
              </a:ext>
            </a:extLst>
          </p:cNvPr>
          <p:cNvSpPr>
            <a:spLocks noGrp="1"/>
          </p:cNvSpPr>
          <p:nvPr>
            <p:ph type="body" sz="quarter" idx="26"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9" name="Текст 16">
            <a:extLst>
              <a:ext uri="{FF2B5EF4-FFF2-40B4-BE49-F238E27FC236}">
                <a16:creationId xmlns:a16="http://schemas.microsoft.com/office/drawing/2014/main" id="{35B85977-A134-47CF-92E4-20FF7F3DA475}"/>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0" name="Текст 16">
            <a:extLst>
              <a:ext uri="{FF2B5EF4-FFF2-40B4-BE49-F238E27FC236}">
                <a16:creationId xmlns:a16="http://schemas.microsoft.com/office/drawing/2014/main" id="{91714035-3E6B-4524-AA5E-D97FC69DD2A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1" name="Текст 16">
            <a:extLst>
              <a:ext uri="{FF2B5EF4-FFF2-40B4-BE49-F238E27FC236}">
                <a16:creationId xmlns:a16="http://schemas.microsoft.com/office/drawing/2014/main" id="{52A6956E-C310-4013-A81C-34504F54CCA2}"/>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2" name="Прямая соединительная линия 46">
            <a:extLst>
              <a:ext uri="{FF2B5EF4-FFF2-40B4-BE49-F238E27FC236}">
                <a16:creationId xmlns:a16="http://schemas.microsoft.com/office/drawing/2014/main" id="{AFD15B1A-EF9B-4A1E-8A2E-EE9402AA2FCC}"/>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7" name="Group 32">
            <a:extLst>
              <a:ext uri="{FF2B5EF4-FFF2-40B4-BE49-F238E27FC236}">
                <a16:creationId xmlns:a16="http://schemas.microsoft.com/office/drawing/2014/main" id="{4BB5B178-C1B7-4FA2-AF15-60685AAC19A4}"/>
              </a:ext>
            </a:extLst>
          </p:cNvPr>
          <p:cNvGrpSpPr/>
          <p:nvPr userDrawn="1"/>
        </p:nvGrpSpPr>
        <p:grpSpPr>
          <a:xfrm>
            <a:off x="8346" y="-5773"/>
            <a:ext cx="339078" cy="311173"/>
            <a:chOff x="-8878" y="-5773"/>
            <a:chExt cx="339078" cy="311173"/>
          </a:xfrm>
        </p:grpSpPr>
        <p:sp>
          <p:nvSpPr>
            <p:cNvPr id="38" name="Прямоугольник 47">
              <a:extLst>
                <a:ext uri="{FF2B5EF4-FFF2-40B4-BE49-F238E27FC236}">
                  <a16:creationId xmlns:a16="http://schemas.microsoft.com/office/drawing/2014/main" id="{269FBCE3-ACC0-4858-8AC5-29C598B7E34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9" name="Группа 48">
              <a:extLst>
                <a:ext uri="{FF2B5EF4-FFF2-40B4-BE49-F238E27FC236}">
                  <a16:creationId xmlns:a16="http://schemas.microsoft.com/office/drawing/2014/main" id="{9A41239C-A565-41F1-B306-66DE7FDA9978}"/>
                </a:ext>
              </a:extLst>
            </p:cNvPr>
            <p:cNvGrpSpPr/>
            <p:nvPr userDrawn="1"/>
          </p:nvGrpSpPr>
          <p:grpSpPr>
            <a:xfrm>
              <a:off x="41277" y="43805"/>
              <a:ext cx="23946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id="{5CF52A38-7118-403B-9342-DD4E3656878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1" name="Полилиния 50">
                <a:extLst>
                  <a:ext uri="{FF2B5EF4-FFF2-40B4-BE49-F238E27FC236}">
                    <a16:creationId xmlns:a16="http://schemas.microsoft.com/office/drawing/2014/main" id="{1305484E-7AC5-4B0F-AD1A-A1B759C7F1B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2" name="Полилиния 51">
                <a:extLst>
                  <a:ext uri="{FF2B5EF4-FFF2-40B4-BE49-F238E27FC236}">
                    <a16:creationId xmlns:a16="http://schemas.microsoft.com/office/drawing/2014/main" id="{10E50F33-ADBA-45B5-9B0D-E9B54520849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4" name="Прямоугольник 30">
            <a:extLst>
              <a:ext uri="{FF2B5EF4-FFF2-40B4-BE49-F238E27FC236}">
                <a16:creationId xmlns:a16="http://schemas.microsoft.com/office/drawing/2014/main" id="{EED54DC9-D44E-4FDA-A6CB-2F1DF9180D0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6" name="Google Shape;12;p1" descr="preencoded.png">
            <a:extLst>
              <a:ext uri="{FF2B5EF4-FFF2-40B4-BE49-F238E27FC236}">
                <a16:creationId xmlns:a16="http://schemas.microsoft.com/office/drawing/2014/main" id="{DEC3C585-932B-435D-845F-43B5E02C7F22}"/>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7" name="Текст 16">
            <a:extLst>
              <a:ext uri="{FF2B5EF4-FFF2-40B4-BE49-F238E27FC236}">
                <a16:creationId xmlns:a16="http://schemas.microsoft.com/office/drawing/2014/main" id="{0CD1EB5F-288B-4E76-95DE-E5CAC337DCED}"/>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AF1A396A-E827-BBBE-600A-91EBF68EAE87}"/>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341039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Слайд с ключевыми фактами">
    <p:spTree>
      <p:nvGrpSpPr>
        <p:cNvPr id="1" name=""/>
        <p:cNvGrpSpPr/>
        <p:nvPr/>
      </p:nvGrpSpPr>
      <p:grpSpPr>
        <a:xfrm>
          <a:off x="0" y="0"/>
          <a:ext cx="0" cy="0"/>
          <a:chOff x="0" y="0"/>
          <a:chExt cx="0" cy="0"/>
        </a:xfrm>
      </p:grpSpPr>
      <p:sp>
        <p:nvSpPr>
          <p:cNvPr id="3" name="Заголовок 11">
            <a:extLst>
              <a:ext uri="{FF2B5EF4-FFF2-40B4-BE49-F238E27FC236}">
                <a16:creationId xmlns:a16="http://schemas.microsoft.com/office/drawing/2014/main" id="{F6C3FD3C-1C95-A5BE-D671-6DA795592E71}"/>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КЛЮЧЕВЫЕ ПРОЕКТЫ ПАО «ММК»</a:t>
            </a:r>
          </a:p>
        </p:txBody>
      </p:sp>
      <p:pic>
        <p:nvPicPr>
          <p:cNvPr id="6" name="Image 3" descr="preencoded.png">
            <a:extLst>
              <a:ext uri="{FF2B5EF4-FFF2-40B4-BE49-F238E27FC236}">
                <a16:creationId xmlns:a16="http://schemas.microsoft.com/office/drawing/2014/main" id="{3038F659-BFEE-1F99-16F8-11240F3CA96E}"/>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84799" y="2286038"/>
            <a:ext cx="2050079" cy="12203"/>
          </a:xfrm>
          <a:prstGeom prst="rect">
            <a:avLst/>
          </a:prstGeom>
        </p:spPr>
      </p:pic>
      <p:pic>
        <p:nvPicPr>
          <p:cNvPr id="7" name="Image 5" descr="preencoded.png">
            <a:extLst>
              <a:ext uri="{FF2B5EF4-FFF2-40B4-BE49-F238E27FC236}">
                <a16:creationId xmlns:a16="http://schemas.microsoft.com/office/drawing/2014/main" id="{877BE24E-3652-A2FD-D965-8A42E0F22AA6}"/>
              </a:ext>
            </a:extLst>
          </p:cNvPr>
          <p:cNvPicPr>
            <a:picLocks noChangeAspect="1"/>
          </p:cNvPicPr>
          <p:nvPr userDrawn="1"/>
        </p:nvPicPr>
        <p:blipFill>
          <a:blip r:embed="rId2">
            <a:extLst>
              <a:ext uri="{96DAC541-7B7A-43D3-8B79-37D633B846F1}">
                <asvg:svgBlip xmlns:asvg="http://schemas.microsoft.com/office/drawing/2016/SVG/main" r:embed="rId4"/>
              </a:ext>
            </a:extLst>
          </a:blip>
          <a:srcRect/>
          <a:stretch/>
        </p:blipFill>
        <p:spPr>
          <a:xfrm>
            <a:off x="9539671" y="3623057"/>
            <a:ext cx="2050079" cy="12203"/>
          </a:xfrm>
          <a:prstGeom prst="rect">
            <a:avLst/>
          </a:prstGeom>
        </p:spPr>
      </p:pic>
      <p:pic>
        <p:nvPicPr>
          <p:cNvPr id="8" name="Image 7" descr="preencoded.png">
            <a:extLst>
              <a:ext uri="{FF2B5EF4-FFF2-40B4-BE49-F238E27FC236}">
                <a16:creationId xmlns:a16="http://schemas.microsoft.com/office/drawing/2014/main" id="{10B4E8FB-2A6F-32AE-EB34-58E20841E173}"/>
              </a:ext>
            </a:extLst>
          </p:cNvPr>
          <p:cNvPicPr>
            <a:picLocks noChangeAspect="1"/>
          </p:cNvPicPr>
          <p:nvPr userDrawn="1"/>
        </p:nvPicPr>
        <p:blipFill>
          <a:blip r:embed="rId2">
            <a:extLst>
              <a:ext uri="{96DAC541-7B7A-43D3-8B79-37D633B846F1}">
                <asvg:svgBlip xmlns:asvg="http://schemas.microsoft.com/office/drawing/2016/SVG/main" r:embed="rId5"/>
              </a:ext>
            </a:extLst>
          </a:blip>
          <a:srcRect/>
          <a:stretch/>
        </p:blipFill>
        <p:spPr>
          <a:xfrm>
            <a:off x="2821639" y="4940977"/>
            <a:ext cx="2050079" cy="12203"/>
          </a:xfrm>
          <a:prstGeom prst="rect">
            <a:avLst/>
          </a:prstGeom>
        </p:spPr>
      </p:pic>
      <p:pic>
        <p:nvPicPr>
          <p:cNvPr id="9" name="Image 9" descr="preencoded.png">
            <a:extLst>
              <a:ext uri="{FF2B5EF4-FFF2-40B4-BE49-F238E27FC236}">
                <a16:creationId xmlns:a16="http://schemas.microsoft.com/office/drawing/2014/main" id="{D3B4F149-758B-7B73-732B-A599F2C5C2C2}"/>
              </a:ext>
            </a:extLst>
          </p:cNvPr>
          <p:cNvPicPr>
            <a:picLocks noChangeAspect="1"/>
          </p:cNvPicPr>
          <p:nvPr userDrawn="1"/>
        </p:nvPicPr>
        <p:blipFill>
          <a:blip r:embed="rId2">
            <a:extLst>
              <a:ext uri="{96DAC541-7B7A-43D3-8B79-37D633B846F1}">
                <asvg:svgBlip xmlns:asvg="http://schemas.microsoft.com/office/drawing/2016/SVG/main" r:embed="rId6"/>
              </a:ext>
            </a:extLst>
          </a:blip>
          <a:srcRect/>
          <a:stretch/>
        </p:blipFill>
        <p:spPr>
          <a:xfrm>
            <a:off x="7296661" y="6258883"/>
            <a:ext cx="2050079" cy="12203"/>
          </a:xfrm>
          <a:prstGeom prst="rect">
            <a:avLst/>
          </a:prstGeom>
        </p:spPr>
      </p:pic>
      <p:pic>
        <p:nvPicPr>
          <p:cNvPr id="10" name="Image 11" descr="preencoded.png">
            <a:extLst>
              <a:ext uri="{FF2B5EF4-FFF2-40B4-BE49-F238E27FC236}">
                <a16:creationId xmlns:a16="http://schemas.microsoft.com/office/drawing/2014/main" id="{71BA6E15-49A0-D789-FFF5-1DD0F32F0305}"/>
              </a:ext>
            </a:extLst>
          </p:cNvPr>
          <p:cNvPicPr>
            <a:picLocks noChangeAspect="1"/>
          </p:cNvPicPr>
          <p:nvPr userDrawn="1"/>
        </p:nvPicPr>
        <p:blipFill>
          <a:blip r:embed="rId2">
            <a:extLst>
              <a:ext uri="{96DAC541-7B7A-43D3-8B79-37D633B846F1}">
                <asvg:svgBlip xmlns:asvg="http://schemas.microsoft.com/office/drawing/2016/SVG/main" r:embed="rId7"/>
              </a:ext>
            </a:extLst>
          </a:blip>
          <a:srcRect/>
          <a:stretch/>
        </p:blipFill>
        <p:spPr>
          <a:xfrm>
            <a:off x="2823517" y="2286038"/>
            <a:ext cx="2050079" cy="12203"/>
          </a:xfrm>
          <a:prstGeom prst="rect">
            <a:avLst/>
          </a:prstGeom>
        </p:spPr>
      </p:pic>
      <p:pic>
        <p:nvPicPr>
          <p:cNvPr id="11" name="Image 13" descr="preencoded.png">
            <a:extLst>
              <a:ext uri="{FF2B5EF4-FFF2-40B4-BE49-F238E27FC236}">
                <a16:creationId xmlns:a16="http://schemas.microsoft.com/office/drawing/2014/main" id="{93129A9B-C176-DCBD-58ED-F0691EF4F8A9}"/>
              </a:ext>
            </a:extLst>
          </p:cNvPr>
          <p:cNvPicPr>
            <a:picLocks noChangeAspect="1"/>
          </p:cNvPicPr>
          <p:nvPr userDrawn="1"/>
        </p:nvPicPr>
        <p:blipFill>
          <a:blip r:embed="rId2">
            <a:extLst>
              <a:ext uri="{96DAC541-7B7A-43D3-8B79-37D633B846F1}">
                <asvg:svgBlip xmlns:asvg="http://schemas.microsoft.com/office/drawing/2016/SVG/main" r:embed="rId8"/>
              </a:ext>
            </a:extLst>
          </a:blip>
          <a:srcRect/>
          <a:stretch/>
        </p:blipFill>
        <p:spPr>
          <a:xfrm>
            <a:off x="7300953" y="3623057"/>
            <a:ext cx="2050079" cy="12203"/>
          </a:xfrm>
          <a:prstGeom prst="rect">
            <a:avLst/>
          </a:prstGeom>
        </p:spPr>
      </p:pic>
      <p:pic>
        <p:nvPicPr>
          <p:cNvPr id="12" name="Image 15" descr="preencoded.png">
            <a:extLst>
              <a:ext uri="{FF2B5EF4-FFF2-40B4-BE49-F238E27FC236}">
                <a16:creationId xmlns:a16="http://schemas.microsoft.com/office/drawing/2014/main" id="{F7C616AE-E867-4A22-B266-7A6B824C5FC4}"/>
              </a:ext>
            </a:extLst>
          </p:cNvPr>
          <p:cNvPicPr>
            <a:picLocks noChangeAspect="1"/>
          </p:cNvPicPr>
          <p:nvPr userDrawn="1"/>
        </p:nvPicPr>
        <p:blipFill>
          <a:blip r:embed="rId2">
            <a:extLst>
              <a:ext uri="{96DAC541-7B7A-43D3-8B79-37D633B846F1}">
                <asvg:svgBlip xmlns:asvg="http://schemas.microsoft.com/office/drawing/2016/SVG/main" r:embed="rId9"/>
              </a:ext>
            </a:extLst>
          </a:blip>
          <a:srcRect/>
          <a:stretch/>
        </p:blipFill>
        <p:spPr>
          <a:xfrm>
            <a:off x="5058479" y="4940977"/>
            <a:ext cx="2050079" cy="12203"/>
          </a:xfrm>
          <a:prstGeom prst="rect">
            <a:avLst/>
          </a:prstGeom>
        </p:spPr>
      </p:pic>
      <p:pic>
        <p:nvPicPr>
          <p:cNvPr id="13" name="Image 17" descr="preencoded.png">
            <a:extLst>
              <a:ext uri="{FF2B5EF4-FFF2-40B4-BE49-F238E27FC236}">
                <a16:creationId xmlns:a16="http://schemas.microsoft.com/office/drawing/2014/main" id="{823DFD68-A12E-6240-99F0-DB1994C6FF50}"/>
              </a:ext>
            </a:extLst>
          </p:cNvPr>
          <p:cNvPicPr>
            <a:picLocks noChangeAspect="1"/>
          </p:cNvPicPr>
          <p:nvPr userDrawn="1"/>
        </p:nvPicPr>
        <p:blipFill>
          <a:blip r:embed="rId2">
            <a:extLst>
              <a:ext uri="{96DAC541-7B7A-43D3-8B79-37D633B846F1}">
                <asvg:svgBlip xmlns:asvg="http://schemas.microsoft.com/office/drawing/2016/SVG/main" r:embed="rId10"/>
              </a:ext>
            </a:extLst>
          </a:blip>
          <a:srcRect/>
          <a:stretch/>
        </p:blipFill>
        <p:spPr>
          <a:xfrm>
            <a:off x="5061160" y="6258883"/>
            <a:ext cx="2050079" cy="12203"/>
          </a:xfrm>
          <a:prstGeom prst="rect">
            <a:avLst/>
          </a:prstGeom>
        </p:spPr>
      </p:pic>
      <p:pic>
        <p:nvPicPr>
          <p:cNvPr id="14" name="Image 19" descr="preencoded.png">
            <a:extLst>
              <a:ext uri="{FF2B5EF4-FFF2-40B4-BE49-F238E27FC236}">
                <a16:creationId xmlns:a16="http://schemas.microsoft.com/office/drawing/2014/main" id="{C77BE1F6-460C-9C20-E9C7-377F614C394A}"/>
              </a:ext>
            </a:extLst>
          </p:cNvPr>
          <p:cNvPicPr>
            <a:picLocks noChangeAspect="1"/>
          </p:cNvPicPr>
          <p:nvPr userDrawn="1"/>
        </p:nvPicPr>
        <p:blipFill>
          <a:blip r:embed="rId2">
            <a:extLst>
              <a:ext uri="{96DAC541-7B7A-43D3-8B79-37D633B846F1}">
                <asvg:svgBlip xmlns:asvg="http://schemas.microsoft.com/office/drawing/2016/SVG/main" r:embed="rId11"/>
              </a:ext>
            </a:extLst>
          </a:blip>
          <a:srcRect/>
          <a:stretch/>
        </p:blipFill>
        <p:spPr>
          <a:xfrm>
            <a:off x="5062235" y="2286038"/>
            <a:ext cx="2050079" cy="12203"/>
          </a:xfrm>
          <a:prstGeom prst="rect">
            <a:avLst/>
          </a:prstGeom>
        </p:spPr>
      </p:pic>
      <p:pic>
        <p:nvPicPr>
          <p:cNvPr id="15" name="Image 21" descr="preencoded.png">
            <a:extLst>
              <a:ext uri="{FF2B5EF4-FFF2-40B4-BE49-F238E27FC236}">
                <a16:creationId xmlns:a16="http://schemas.microsoft.com/office/drawing/2014/main" id="{B0494283-595E-AD1A-1232-39A667A7CDE5}"/>
              </a:ext>
            </a:extLst>
          </p:cNvPr>
          <p:cNvPicPr>
            <a:picLocks noChangeAspect="1"/>
          </p:cNvPicPr>
          <p:nvPr userDrawn="1"/>
        </p:nvPicPr>
        <p:blipFill>
          <a:blip r:embed="rId2">
            <a:extLst>
              <a:ext uri="{96DAC541-7B7A-43D3-8B79-37D633B846F1}">
                <asvg:svgBlip xmlns:asvg="http://schemas.microsoft.com/office/drawing/2016/SVG/main" r:embed="rId12"/>
              </a:ext>
            </a:extLst>
          </a:blip>
          <a:srcRect/>
          <a:stretch/>
        </p:blipFill>
        <p:spPr>
          <a:xfrm>
            <a:off x="5062235" y="3623057"/>
            <a:ext cx="2050079" cy="12203"/>
          </a:xfrm>
          <a:prstGeom prst="rect">
            <a:avLst/>
          </a:prstGeom>
        </p:spPr>
      </p:pic>
      <p:pic>
        <p:nvPicPr>
          <p:cNvPr id="16" name="Image 23" descr="preencoded.png">
            <a:extLst>
              <a:ext uri="{FF2B5EF4-FFF2-40B4-BE49-F238E27FC236}">
                <a16:creationId xmlns:a16="http://schemas.microsoft.com/office/drawing/2014/main" id="{5B3CD8CC-9B6C-D7D2-FFBE-FBE89FD9782F}"/>
              </a:ext>
            </a:extLst>
          </p:cNvPr>
          <p:cNvPicPr>
            <a:picLocks noChangeAspect="1"/>
          </p:cNvPicPr>
          <p:nvPr userDrawn="1"/>
        </p:nvPicPr>
        <p:blipFill>
          <a:blip r:embed="rId2">
            <a:extLst>
              <a:ext uri="{96DAC541-7B7A-43D3-8B79-37D633B846F1}">
                <asvg:svgBlip xmlns:asvg="http://schemas.microsoft.com/office/drawing/2016/SVG/main" r:embed="rId13"/>
              </a:ext>
            </a:extLst>
          </a:blip>
          <a:srcRect/>
          <a:stretch/>
        </p:blipFill>
        <p:spPr>
          <a:xfrm>
            <a:off x="7295320" y="4940977"/>
            <a:ext cx="2050079" cy="12203"/>
          </a:xfrm>
          <a:prstGeom prst="rect">
            <a:avLst/>
          </a:prstGeom>
        </p:spPr>
      </p:pic>
      <p:pic>
        <p:nvPicPr>
          <p:cNvPr id="17" name="Image 25" descr="preencoded.png">
            <a:extLst>
              <a:ext uri="{FF2B5EF4-FFF2-40B4-BE49-F238E27FC236}">
                <a16:creationId xmlns:a16="http://schemas.microsoft.com/office/drawing/2014/main" id="{103FAAB8-2770-8814-08F5-01007916D8EF}"/>
              </a:ext>
            </a:extLst>
          </p:cNvPr>
          <p:cNvPicPr>
            <a:picLocks noChangeAspect="1"/>
          </p:cNvPicPr>
          <p:nvPr userDrawn="1"/>
        </p:nvPicPr>
        <p:blipFill>
          <a:blip r:embed="rId2">
            <a:extLst>
              <a:ext uri="{96DAC541-7B7A-43D3-8B79-37D633B846F1}">
                <asvg:svgBlip xmlns:asvg="http://schemas.microsoft.com/office/drawing/2016/SVG/main" r:embed="rId14"/>
              </a:ext>
            </a:extLst>
          </a:blip>
          <a:srcRect/>
          <a:stretch/>
        </p:blipFill>
        <p:spPr>
          <a:xfrm>
            <a:off x="2825659" y="6258883"/>
            <a:ext cx="2050079" cy="12203"/>
          </a:xfrm>
          <a:prstGeom prst="rect">
            <a:avLst/>
          </a:prstGeom>
        </p:spPr>
      </p:pic>
      <p:pic>
        <p:nvPicPr>
          <p:cNvPr id="18" name="Image 27" descr="preencoded.png">
            <a:extLst>
              <a:ext uri="{FF2B5EF4-FFF2-40B4-BE49-F238E27FC236}">
                <a16:creationId xmlns:a16="http://schemas.microsoft.com/office/drawing/2014/main" id="{CAE23984-2E65-3E4C-9129-B359F3FB8D59}"/>
              </a:ext>
            </a:extLst>
          </p:cNvPr>
          <p:cNvPicPr>
            <a:picLocks noChangeAspect="1"/>
          </p:cNvPicPr>
          <p:nvPr userDrawn="1"/>
        </p:nvPicPr>
        <p:blipFill>
          <a:blip r:embed="rId2">
            <a:extLst>
              <a:ext uri="{96DAC541-7B7A-43D3-8B79-37D633B846F1}">
                <asvg:svgBlip xmlns:asvg="http://schemas.microsoft.com/office/drawing/2016/SVG/main" r:embed="rId15"/>
              </a:ext>
            </a:extLst>
          </a:blip>
          <a:srcRect/>
          <a:stretch/>
        </p:blipFill>
        <p:spPr>
          <a:xfrm>
            <a:off x="7300953" y="2286038"/>
            <a:ext cx="2050079" cy="12203"/>
          </a:xfrm>
          <a:prstGeom prst="rect">
            <a:avLst/>
          </a:prstGeom>
        </p:spPr>
      </p:pic>
      <p:pic>
        <p:nvPicPr>
          <p:cNvPr id="19" name="Image 29" descr="preencoded.png">
            <a:extLst>
              <a:ext uri="{FF2B5EF4-FFF2-40B4-BE49-F238E27FC236}">
                <a16:creationId xmlns:a16="http://schemas.microsoft.com/office/drawing/2014/main" id="{3C4D6588-AC09-55BF-9AC1-1E0676712DB9}"/>
              </a:ext>
            </a:extLst>
          </p:cNvPr>
          <p:cNvPicPr>
            <a:picLocks noChangeAspect="1"/>
          </p:cNvPicPr>
          <p:nvPr userDrawn="1"/>
        </p:nvPicPr>
        <p:blipFill>
          <a:blip r:embed="rId2">
            <a:extLst>
              <a:ext uri="{96DAC541-7B7A-43D3-8B79-37D633B846F1}">
                <asvg:svgBlip xmlns:asvg="http://schemas.microsoft.com/office/drawing/2016/SVG/main" r:embed="rId16"/>
              </a:ext>
            </a:extLst>
          </a:blip>
          <a:srcRect/>
          <a:stretch/>
        </p:blipFill>
        <p:spPr>
          <a:xfrm>
            <a:off x="584799" y="3623057"/>
            <a:ext cx="2050079" cy="12203"/>
          </a:xfrm>
          <a:prstGeom prst="rect">
            <a:avLst/>
          </a:prstGeom>
        </p:spPr>
      </p:pic>
      <p:pic>
        <p:nvPicPr>
          <p:cNvPr id="20" name="Image 31" descr="preencoded.png">
            <a:extLst>
              <a:ext uri="{FF2B5EF4-FFF2-40B4-BE49-F238E27FC236}">
                <a16:creationId xmlns:a16="http://schemas.microsoft.com/office/drawing/2014/main" id="{0F9C08D1-CE6B-796B-A044-1EC7EF6DD583}"/>
              </a:ext>
            </a:extLst>
          </p:cNvPr>
          <p:cNvPicPr>
            <a:picLocks noChangeAspect="1"/>
          </p:cNvPicPr>
          <p:nvPr userDrawn="1"/>
        </p:nvPicPr>
        <p:blipFill>
          <a:blip r:embed="rId2">
            <a:extLst>
              <a:ext uri="{96DAC541-7B7A-43D3-8B79-37D633B846F1}">
                <asvg:svgBlip xmlns:asvg="http://schemas.microsoft.com/office/drawing/2016/SVG/main" r:embed="rId17"/>
              </a:ext>
            </a:extLst>
          </a:blip>
          <a:srcRect/>
          <a:stretch/>
        </p:blipFill>
        <p:spPr>
          <a:xfrm>
            <a:off x="9532161" y="4940977"/>
            <a:ext cx="2050079" cy="12203"/>
          </a:xfrm>
          <a:prstGeom prst="rect">
            <a:avLst/>
          </a:prstGeom>
        </p:spPr>
      </p:pic>
      <p:pic>
        <p:nvPicPr>
          <p:cNvPr id="21" name="Image 33" descr="preencoded.png">
            <a:extLst>
              <a:ext uri="{FF2B5EF4-FFF2-40B4-BE49-F238E27FC236}">
                <a16:creationId xmlns:a16="http://schemas.microsoft.com/office/drawing/2014/main" id="{63E026B5-DC05-A5A9-BE11-F2BDA730328C}"/>
              </a:ext>
            </a:extLst>
          </p:cNvPr>
          <p:cNvPicPr>
            <a:picLocks noChangeAspect="1"/>
          </p:cNvPicPr>
          <p:nvPr userDrawn="1"/>
        </p:nvPicPr>
        <p:blipFill>
          <a:blip r:embed="rId2">
            <a:extLst>
              <a:ext uri="{96DAC541-7B7A-43D3-8B79-37D633B846F1}">
                <asvg:svgBlip xmlns:asvg="http://schemas.microsoft.com/office/drawing/2016/SVG/main" r:embed="rId18"/>
              </a:ext>
            </a:extLst>
          </a:blip>
          <a:srcRect/>
          <a:stretch/>
        </p:blipFill>
        <p:spPr>
          <a:xfrm>
            <a:off x="9539671" y="2286038"/>
            <a:ext cx="2050079" cy="12203"/>
          </a:xfrm>
          <a:prstGeom prst="rect">
            <a:avLst/>
          </a:prstGeom>
        </p:spPr>
      </p:pic>
      <p:pic>
        <p:nvPicPr>
          <p:cNvPr id="22" name="Image 35" descr="preencoded.png">
            <a:extLst>
              <a:ext uri="{FF2B5EF4-FFF2-40B4-BE49-F238E27FC236}">
                <a16:creationId xmlns:a16="http://schemas.microsoft.com/office/drawing/2014/main" id="{C954258A-6988-D364-55BE-54508056677A}"/>
              </a:ext>
            </a:extLst>
          </p:cNvPr>
          <p:cNvPicPr>
            <a:picLocks noChangeAspect="1"/>
          </p:cNvPicPr>
          <p:nvPr userDrawn="1"/>
        </p:nvPicPr>
        <p:blipFill>
          <a:blip r:embed="rId2">
            <a:extLst>
              <a:ext uri="{96DAC541-7B7A-43D3-8B79-37D633B846F1}">
                <asvg:svgBlip xmlns:asvg="http://schemas.microsoft.com/office/drawing/2016/SVG/main" r:embed="rId19"/>
              </a:ext>
            </a:extLst>
          </a:blip>
          <a:srcRect/>
          <a:stretch/>
        </p:blipFill>
        <p:spPr>
          <a:xfrm>
            <a:off x="584799" y="4940977"/>
            <a:ext cx="2050079" cy="12203"/>
          </a:xfrm>
          <a:prstGeom prst="rect">
            <a:avLst/>
          </a:prstGeom>
        </p:spPr>
      </p:pic>
      <p:pic>
        <p:nvPicPr>
          <p:cNvPr id="23" name="Image 37" descr="preencoded.png">
            <a:extLst>
              <a:ext uri="{FF2B5EF4-FFF2-40B4-BE49-F238E27FC236}">
                <a16:creationId xmlns:a16="http://schemas.microsoft.com/office/drawing/2014/main" id="{7D7796B9-489A-53B9-375F-0B12D3BE1CB4}"/>
              </a:ext>
            </a:extLst>
          </p:cNvPr>
          <p:cNvPicPr>
            <a:picLocks noChangeAspect="1"/>
          </p:cNvPicPr>
          <p:nvPr userDrawn="1"/>
        </p:nvPicPr>
        <p:blipFill>
          <a:blip r:embed="rId2">
            <a:extLst>
              <a:ext uri="{96DAC541-7B7A-43D3-8B79-37D633B846F1}">
                <asvg:svgBlip xmlns:asvg="http://schemas.microsoft.com/office/drawing/2016/SVG/main" r:embed="rId20"/>
              </a:ext>
            </a:extLst>
          </a:blip>
          <a:srcRect/>
          <a:stretch/>
        </p:blipFill>
        <p:spPr>
          <a:xfrm>
            <a:off x="9532161" y="6258884"/>
            <a:ext cx="2050079" cy="12203"/>
          </a:xfrm>
          <a:prstGeom prst="rect">
            <a:avLst/>
          </a:prstGeom>
        </p:spPr>
      </p:pic>
      <p:pic>
        <p:nvPicPr>
          <p:cNvPr id="24" name="Image 39" descr="preencoded.png">
            <a:extLst>
              <a:ext uri="{FF2B5EF4-FFF2-40B4-BE49-F238E27FC236}">
                <a16:creationId xmlns:a16="http://schemas.microsoft.com/office/drawing/2014/main" id="{F9BBB1E2-D7F7-063E-6A7B-D7EFAC3CA62A}"/>
              </a:ext>
            </a:extLst>
          </p:cNvPr>
          <p:cNvPicPr>
            <a:picLocks noChangeAspect="1"/>
          </p:cNvPicPr>
          <p:nvPr userDrawn="1"/>
        </p:nvPicPr>
        <p:blipFill>
          <a:blip r:embed="rId2">
            <a:extLst>
              <a:ext uri="{96DAC541-7B7A-43D3-8B79-37D633B846F1}">
                <asvg:svgBlip xmlns:asvg="http://schemas.microsoft.com/office/drawing/2016/SVG/main" r:embed="rId21"/>
              </a:ext>
            </a:extLst>
          </a:blip>
          <a:srcRect/>
          <a:stretch/>
        </p:blipFill>
        <p:spPr>
          <a:xfrm>
            <a:off x="2823517" y="3623057"/>
            <a:ext cx="2050079" cy="12203"/>
          </a:xfrm>
          <a:prstGeom prst="rect">
            <a:avLst/>
          </a:prstGeom>
        </p:spPr>
      </p:pic>
      <p:sp>
        <p:nvSpPr>
          <p:cNvPr id="25" name="Текст 192">
            <a:extLst>
              <a:ext uri="{FF2B5EF4-FFF2-40B4-BE49-F238E27FC236}">
                <a16:creationId xmlns:a16="http://schemas.microsoft.com/office/drawing/2014/main" id="{6EC3DD37-76B9-6971-FFAF-8BA2B085807C}"/>
              </a:ext>
            </a:extLst>
          </p:cNvPr>
          <p:cNvSpPr>
            <a:spLocks noGrp="1"/>
          </p:cNvSpPr>
          <p:nvPr>
            <p:ph type="body" sz="quarter" idx="17" hasCustomPrompt="1"/>
          </p:nvPr>
        </p:nvSpPr>
        <p:spPr>
          <a:xfrm>
            <a:off x="58479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26" name="Текст 192">
            <a:extLst>
              <a:ext uri="{FF2B5EF4-FFF2-40B4-BE49-F238E27FC236}">
                <a16:creationId xmlns:a16="http://schemas.microsoft.com/office/drawing/2014/main" id="{BEC5FA86-5428-F248-9CD1-157FE6947249}"/>
              </a:ext>
            </a:extLst>
          </p:cNvPr>
          <p:cNvSpPr>
            <a:spLocks noGrp="1"/>
          </p:cNvSpPr>
          <p:nvPr>
            <p:ph type="body" sz="quarter" idx="18" hasCustomPrompt="1"/>
          </p:nvPr>
        </p:nvSpPr>
        <p:spPr>
          <a:xfrm>
            <a:off x="58479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27" name="Текст 192">
            <a:extLst>
              <a:ext uri="{FF2B5EF4-FFF2-40B4-BE49-F238E27FC236}">
                <a16:creationId xmlns:a16="http://schemas.microsoft.com/office/drawing/2014/main" id="{708C8B31-0641-70E6-EF8A-9D37920404C9}"/>
              </a:ext>
            </a:extLst>
          </p:cNvPr>
          <p:cNvSpPr>
            <a:spLocks noGrp="1"/>
          </p:cNvSpPr>
          <p:nvPr>
            <p:ph type="body" sz="quarter" idx="19" hasCustomPrompt="1"/>
          </p:nvPr>
        </p:nvSpPr>
        <p:spPr>
          <a:xfrm>
            <a:off x="282565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28" name="Текст 192">
            <a:extLst>
              <a:ext uri="{FF2B5EF4-FFF2-40B4-BE49-F238E27FC236}">
                <a16:creationId xmlns:a16="http://schemas.microsoft.com/office/drawing/2014/main" id="{ACDAC8A4-001F-5290-5ADA-12EE353A606C}"/>
              </a:ext>
            </a:extLst>
          </p:cNvPr>
          <p:cNvSpPr>
            <a:spLocks noGrp="1"/>
          </p:cNvSpPr>
          <p:nvPr>
            <p:ph type="body" sz="quarter" idx="20" hasCustomPrompt="1"/>
          </p:nvPr>
        </p:nvSpPr>
        <p:spPr>
          <a:xfrm>
            <a:off x="282565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29" name="Текст 192">
            <a:extLst>
              <a:ext uri="{FF2B5EF4-FFF2-40B4-BE49-F238E27FC236}">
                <a16:creationId xmlns:a16="http://schemas.microsoft.com/office/drawing/2014/main" id="{0E123692-4BF5-3E88-98C5-BB53E348A333}"/>
              </a:ext>
            </a:extLst>
          </p:cNvPr>
          <p:cNvSpPr>
            <a:spLocks noGrp="1"/>
          </p:cNvSpPr>
          <p:nvPr>
            <p:ph type="body" sz="quarter" idx="21" hasCustomPrompt="1"/>
          </p:nvPr>
        </p:nvSpPr>
        <p:spPr>
          <a:xfrm>
            <a:off x="506651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0" name="Текст 192">
            <a:extLst>
              <a:ext uri="{FF2B5EF4-FFF2-40B4-BE49-F238E27FC236}">
                <a16:creationId xmlns:a16="http://schemas.microsoft.com/office/drawing/2014/main" id="{6D80B297-7AF6-7EF9-1B50-65030562795C}"/>
              </a:ext>
            </a:extLst>
          </p:cNvPr>
          <p:cNvSpPr>
            <a:spLocks noGrp="1"/>
          </p:cNvSpPr>
          <p:nvPr>
            <p:ph type="body" sz="quarter" idx="22" hasCustomPrompt="1"/>
          </p:nvPr>
        </p:nvSpPr>
        <p:spPr>
          <a:xfrm>
            <a:off x="506651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1" name="Текст 192">
            <a:extLst>
              <a:ext uri="{FF2B5EF4-FFF2-40B4-BE49-F238E27FC236}">
                <a16:creationId xmlns:a16="http://schemas.microsoft.com/office/drawing/2014/main" id="{E57F97DB-1706-DAA0-4B0D-4BC1E7351422}"/>
              </a:ext>
            </a:extLst>
          </p:cNvPr>
          <p:cNvSpPr>
            <a:spLocks noGrp="1"/>
          </p:cNvSpPr>
          <p:nvPr>
            <p:ph type="body" sz="quarter" idx="23" hasCustomPrompt="1"/>
          </p:nvPr>
        </p:nvSpPr>
        <p:spPr>
          <a:xfrm>
            <a:off x="730737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2" name="Текст 192">
            <a:extLst>
              <a:ext uri="{FF2B5EF4-FFF2-40B4-BE49-F238E27FC236}">
                <a16:creationId xmlns:a16="http://schemas.microsoft.com/office/drawing/2014/main" id="{4612FA8C-F329-4136-4D5C-B6E1B339E50B}"/>
              </a:ext>
            </a:extLst>
          </p:cNvPr>
          <p:cNvSpPr>
            <a:spLocks noGrp="1"/>
          </p:cNvSpPr>
          <p:nvPr>
            <p:ph type="body" sz="quarter" idx="24" hasCustomPrompt="1"/>
          </p:nvPr>
        </p:nvSpPr>
        <p:spPr>
          <a:xfrm>
            <a:off x="730737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3" name="Текст 192">
            <a:extLst>
              <a:ext uri="{FF2B5EF4-FFF2-40B4-BE49-F238E27FC236}">
                <a16:creationId xmlns:a16="http://schemas.microsoft.com/office/drawing/2014/main" id="{C780CE8E-8A88-4851-8B50-427181C8E8F8}"/>
              </a:ext>
            </a:extLst>
          </p:cNvPr>
          <p:cNvSpPr>
            <a:spLocks noGrp="1"/>
          </p:cNvSpPr>
          <p:nvPr>
            <p:ph type="body" sz="quarter" idx="25" hasCustomPrompt="1"/>
          </p:nvPr>
        </p:nvSpPr>
        <p:spPr>
          <a:xfrm>
            <a:off x="9548240"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4" name="Текст 192">
            <a:extLst>
              <a:ext uri="{FF2B5EF4-FFF2-40B4-BE49-F238E27FC236}">
                <a16:creationId xmlns:a16="http://schemas.microsoft.com/office/drawing/2014/main" id="{0E5DA1CA-0E3B-B6F5-3935-7EFF19A2F32B}"/>
              </a:ext>
            </a:extLst>
          </p:cNvPr>
          <p:cNvSpPr>
            <a:spLocks noGrp="1"/>
          </p:cNvSpPr>
          <p:nvPr>
            <p:ph type="body" sz="quarter" idx="26" hasCustomPrompt="1"/>
          </p:nvPr>
        </p:nvSpPr>
        <p:spPr>
          <a:xfrm>
            <a:off x="9548240"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5" name="Текст 192">
            <a:extLst>
              <a:ext uri="{FF2B5EF4-FFF2-40B4-BE49-F238E27FC236}">
                <a16:creationId xmlns:a16="http://schemas.microsoft.com/office/drawing/2014/main" id="{F4A06C14-0B61-7C0A-F5A4-251F507F0468}"/>
              </a:ext>
            </a:extLst>
          </p:cNvPr>
          <p:cNvSpPr>
            <a:spLocks noGrp="1"/>
          </p:cNvSpPr>
          <p:nvPr>
            <p:ph type="body" sz="quarter" idx="27" hasCustomPrompt="1"/>
          </p:nvPr>
        </p:nvSpPr>
        <p:spPr>
          <a:xfrm>
            <a:off x="58479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6" name="Текст 192">
            <a:extLst>
              <a:ext uri="{FF2B5EF4-FFF2-40B4-BE49-F238E27FC236}">
                <a16:creationId xmlns:a16="http://schemas.microsoft.com/office/drawing/2014/main" id="{C2E51BAC-D5D9-0537-CA9B-055D12E582C1}"/>
              </a:ext>
            </a:extLst>
          </p:cNvPr>
          <p:cNvSpPr>
            <a:spLocks noGrp="1"/>
          </p:cNvSpPr>
          <p:nvPr>
            <p:ph type="body" sz="quarter" idx="28" hasCustomPrompt="1"/>
          </p:nvPr>
        </p:nvSpPr>
        <p:spPr>
          <a:xfrm>
            <a:off x="59368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7" name="Текст 192">
            <a:extLst>
              <a:ext uri="{FF2B5EF4-FFF2-40B4-BE49-F238E27FC236}">
                <a16:creationId xmlns:a16="http://schemas.microsoft.com/office/drawing/2014/main" id="{5CC9651A-970E-7247-415B-C89AE9E9E193}"/>
              </a:ext>
            </a:extLst>
          </p:cNvPr>
          <p:cNvSpPr>
            <a:spLocks noGrp="1"/>
          </p:cNvSpPr>
          <p:nvPr>
            <p:ph type="body" sz="quarter" idx="29" hasCustomPrompt="1"/>
          </p:nvPr>
        </p:nvSpPr>
        <p:spPr>
          <a:xfrm>
            <a:off x="282565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8" name="Текст 192">
            <a:extLst>
              <a:ext uri="{FF2B5EF4-FFF2-40B4-BE49-F238E27FC236}">
                <a16:creationId xmlns:a16="http://schemas.microsoft.com/office/drawing/2014/main" id="{B892EDC1-148E-EB63-31FE-D562B1818EF8}"/>
              </a:ext>
            </a:extLst>
          </p:cNvPr>
          <p:cNvSpPr>
            <a:spLocks noGrp="1"/>
          </p:cNvSpPr>
          <p:nvPr>
            <p:ph type="body" sz="quarter" idx="30" hasCustomPrompt="1"/>
          </p:nvPr>
        </p:nvSpPr>
        <p:spPr>
          <a:xfrm>
            <a:off x="283232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9" name="Текст 192">
            <a:extLst>
              <a:ext uri="{FF2B5EF4-FFF2-40B4-BE49-F238E27FC236}">
                <a16:creationId xmlns:a16="http://schemas.microsoft.com/office/drawing/2014/main" id="{04C11F68-D55A-5B42-9F19-D975A9A76B7D}"/>
              </a:ext>
            </a:extLst>
          </p:cNvPr>
          <p:cNvSpPr>
            <a:spLocks noGrp="1"/>
          </p:cNvSpPr>
          <p:nvPr>
            <p:ph type="body" sz="quarter" idx="31" hasCustomPrompt="1"/>
          </p:nvPr>
        </p:nvSpPr>
        <p:spPr>
          <a:xfrm>
            <a:off x="506651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0" name="Текст 192">
            <a:extLst>
              <a:ext uri="{FF2B5EF4-FFF2-40B4-BE49-F238E27FC236}">
                <a16:creationId xmlns:a16="http://schemas.microsoft.com/office/drawing/2014/main" id="{11D7C730-4EEE-0C93-EC3E-63A0A3B8DAC1}"/>
              </a:ext>
            </a:extLst>
          </p:cNvPr>
          <p:cNvSpPr>
            <a:spLocks noGrp="1"/>
          </p:cNvSpPr>
          <p:nvPr>
            <p:ph type="body" sz="quarter" idx="32" hasCustomPrompt="1"/>
          </p:nvPr>
        </p:nvSpPr>
        <p:spPr>
          <a:xfrm>
            <a:off x="507096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1" name="Текст 192">
            <a:extLst>
              <a:ext uri="{FF2B5EF4-FFF2-40B4-BE49-F238E27FC236}">
                <a16:creationId xmlns:a16="http://schemas.microsoft.com/office/drawing/2014/main" id="{0FCDC8A5-4845-5B0E-18BA-CB2FCD040A1C}"/>
              </a:ext>
            </a:extLst>
          </p:cNvPr>
          <p:cNvSpPr>
            <a:spLocks noGrp="1"/>
          </p:cNvSpPr>
          <p:nvPr>
            <p:ph type="body" sz="quarter" idx="33" hasCustomPrompt="1"/>
          </p:nvPr>
        </p:nvSpPr>
        <p:spPr>
          <a:xfrm>
            <a:off x="730737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2" name="Текст 192">
            <a:extLst>
              <a:ext uri="{FF2B5EF4-FFF2-40B4-BE49-F238E27FC236}">
                <a16:creationId xmlns:a16="http://schemas.microsoft.com/office/drawing/2014/main" id="{2A9BBEEE-F204-E087-BC27-90D29D3AB0B9}"/>
              </a:ext>
            </a:extLst>
          </p:cNvPr>
          <p:cNvSpPr>
            <a:spLocks noGrp="1"/>
          </p:cNvSpPr>
          <p:nvPr>
            <p:ph type="body" sz="quarter" idx="34" hasCustomPrompt="1"/>
          </p:nvPr>
        </p:nvSpPr>
        <p:spPr>
          <a:xfrm>
            <a:off x="730960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3" name="Текст 192">
            <a:extLst>
              <a:ext uri="{FF2B5EF4-FFF2-40B4-BE49-F238E27FC236}">
                <a16:creationId xmlns:a16="http://schemas.microsoft.com/office/drawing/2014/main" id="{9061D3AA-75D1-0C2A-B3F3-4F0FAB995211}"/>
              </a:ext>
            </a:extLst>
          </p:cNvPr>
          <p:cNvSpPr>
            <a:spLocks noGrp="1"/>
          </p:cNvSpPr>
          <p:nvPr>
            <p:ph type="body" sz="quarter" idx="35" hasCustomPrompt="1"/>
          </p:nvPr>
        </p:nvSpPr>
        <p:spPr>
          <a:xfrm>
            <a:off x="9548240"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4" name="Текст 192">
            <a:extLst>
              <a:ext uri="{FF2B5EF4-FFF2-40B4-BE49-F238E27FC236}">
                <a16:creationId xmlns:a16="http://schemas.microsoft.com/office/drawing/2014/main" id="{383DB6C2-7B02-FEE8-C5CA-F55BA8FC7D7D}"/>
              </a:ext>
            </a:extLst>
          </p:cNvPr>
          <p:cNvSpPr>
            <a:spLocks noGrp="1"/>
          </p:cNvSpPr>
          <p:nvPr>
            <p:ph type="body" sz="quarter" idx="36" hasCustomPrompt="1"/>
          </p:nvPr>
        </p:nvSpPr>
        <p:spPr>
          <a:xfrm>
            <a:off x="9548240"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5" name="Текст 192">
            <a:extLst>
              <a:ext uri="{FF2B5EF4-FFF2-40B4-BE49-F238E27FC236}">
                <a16:creationId xmlns:a16="http://schemas.microsoft.com/office/drawing/2014/main" id="{836FD4CB-20E5-4571-28CA-F36AAD8DEA7C}"/>
              </a:ext>
            </a:extLst>
          </p:cNvPr>
          <p:cNvSpPr>
            <a:spLocks noGrp="1"/>
          </p:cNvSpPr>
          <p:nvPr>
            <p:ph type="body" sz="quarter" idx="37" hasCustomPrompt="1"/>
          </p:nvPr>
        </p:nvSpPr>
        <p:spPr>
          <a:xfrm>
            <a:off x="58479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6" name="Текст 192">
            <a:extLst>
              <a:ext uri="{FF2B5EF4-FFF2-40B4-BE49-F238E27FC236}">
                <a16:creationId xmlns:a16="http://schemas.microsoft.com/office/drawing/2014/main" id="{C989A8D6-623F-20BF-36D7-541FEA9E5F00}"/>
              </a:ext>
            </a:extLst>
          </p:cNvPr>
          <p:cNvSpPr>
            <a:spLocks noGrp="1"/>
          </p:cNvSpPr>
          <p:nvPr>
            <p:ph type="body" sz="quarter" idx="38" hasCustomPrompt="1"/>
          </p:nvPr>
        </p:nvSpPr>
        <p:spPr>
          <a:xfrm>
            <a:off x="58479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7" name="Текст 192">
            <a:extLst>
              <a:ext uri="{FF2B5EF4-FFF2-40B4-BE49-F238E27FC236}">
                <a16:creationId xmlns:a16="http://schemas.microsoft.com/office/drawing/2014/main" id="{94E4F2B1-EC91-F372-6B05-B36EFA3D3F40}"/>
              </a:ext>
            </a:extLst>
          </p:cNvPr>
          <p:cNvSpPr>
            <a:spLocks noGrp="1"/>
          </p:cNvSpPr>
          <p:nvPr>
            <p:ph type="body" sz="quarter" idx="39" hasCustomPrompt="1"/>
          </p:nvPr>
        </p:nvSpPr>
        <p:spPr>
          <a:xfrm>
            <a:off x="282565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8" name="Текст 192">
            <a:extLst>
              <a:ext uri="{FF2B5EF4-FFF2-40B4-BE49-F238E27FC236}">
                <a16:creationId xmlns:a16="http://schemas.microsoft.com/office/drawing/2014/main" id="{252FEBA8-8685-17B5-216C-D22B64B99691}"/>
              </a:ext>
            </a:extLst>
          </p:cNvPr>
          <p:cNvSpPr>
            <a:spLocks noGrp="1"/>
          </p:cNvSpPr>
          <p:nvPr>
            <p:ph type="body" sz="quarter" idx="40" hasCustomPrompt="1"/>
          </p:nvPr>
        </p:nvSpPr>
        <p:spPr>
          <a:xfrm>
            <a:off x="282565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9" name="Текст 192">
            <a:extLst>
              <a:ext uri="{FF2B5EF4-FFF2-40B4-BE49-F238E27FC236}">
                <a16:creationId xmlns:a16="http://schemas.microsoft.com/office/drawing/2014/main" id="{64B597E8-0C26-E96A-5200-DB50D6869991}"/>
              </a:ext>
            </a:extLst>
          </p:cNvPr>
          <p:cNvSpPr>
            <a:spLocks noGrp="1"/>
          </p:cNvSpPr>
          <p:nvPr>
            <p:ph type="body" sz="quarter" idx="41" hasCustomPrompt="1"/>
          </p:nvPr>
        </p:nvSpPr>
        <p:spPr>
          <a:xfrm>
            <a:off x="506651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0" name="Текст 192">
            <a:extLst>
              <a:ext uri="{FF2B5EF4-FFF2-40B4-BE49-F238E27FC236}">
                <a16:creationId xmlns:a16="http://schemas.microsoft.com/office/drawing/2014/main" id="{AF1B6C57-5788-EB7E-742A-C2442B43C070}"/>
              </a:ext>
            </a:extLst>
          </p:cNvPr>
          <p:cNvSpPr>
            <a:spLocks noGrp="1"/>
          </p:cNvSpPr>
          <p:nvPr>
            <p:ph type="body" sz="quarter" idx="42" hasCustomPrompt="1"/>
          </p:nvPr>
        </p:nvSpPr>
        <p:spPr>
          <a:xfrm>
            <a:off x="506651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1" name="Текст 192">
            <a:extLst>
              <a:ext uri="{FF2B5EF4-FFF2-40B4-BE49-F238E27FC236}">
                <a16:creationId xmlns:a16="http://schemas.microsoft.com/office/drawing/2014/main" id="{4957DBBF-09D0-A42E-F8CD-20F88B1B0002}"/>
              </a:ext>
            </a:extLst>
          </p:cNvPr>
          <p:cNvSpPr>
            <a:spLocks noGrp="1"/>
          </p:cNvSpPr>
          <p:nvPr>
            <p:ph type="body" sz="quarter" idx="43" hasCustomPrompt="1"/>
          </p:nvPr>
        </p:nvSpPr>
        <p:spPr>
          <a:xfrm>
            <a:off x="730737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2" name="Текст 192">
            <a:extLst>
              <a:ext uri="{FF2B5EF4-FFF2-40B4-BE49-F238E27FC236}">
                <a16:creationId xmlns:a16="http://schemas.microsoft.com/office/drawing/2014/main" id="{D8359B44-D3E5-3DC6-6E09-D2A02DB4CB6F}"/>
              </a:ext>
            </a:extLst>
          </p:cNvPr>
          <p:cNvSpPr>
            <a:spLocks noGrp="1"/>
          </p:cNvSpPr>
          <p:nvPr>
            <p:ph type="body" sz="quarter" idx="44" hasCustomPrompt="1"/>
          </p:nvPr>
        </p:nvSpPr>
        <p:spPr>
          <a:xfrm>
            <a:off x="730737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3" name="Текст 192">
            <a:extLst>
              <a:ext uri="{FF2B5EF4-FFF2-40B4-BE49-F238E27FC236}">
                <a16:creationId xmlns:a16="http://schemas.microsoft.com/office/drawing/2014/main" id="{E4936BB4-E079-952A-685C-54F29D8314B6}"/>
              </a:ext>
            </a:extLst>
          </p:cNvPr>
          <p:cNvSpPr>
            <a:spLocks noGrp="1"/>
          </p:cNvSpPr>
          <p:nvPr>
            <p:ph type="body" sz="quarter" idx="45" hasCustomPrompt="1"/>
          </p:nvPr>
        </p:nvSpPr>
        <p:spPr>
          <a:xfrm>
            <a:off x="9548240"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4" name="Текст 192">
            <a:extLst>
              <a:ext uri="{FF2B5EF4-FFF2-40B4-BE49-F238E27FC236}">
                <a16:creationId xmlns:a16="http://schemas.microsoft.com/office/drawing/2014/main" id="{56782C9B-0D37-B974-AFDE-6E9183282EE1}"/>
              </a:ext>
            </a:extLst>
          </p:cNvPr>
          <p:cNvSpPr>
            <a:spLocks noGrp="1"/>
          </p:cNvSpPr>
          <p:nvPr>
            <p:ph type="body" sz="quarter" idx="46" hasCustomPrompt="1"/>
          </p:nvPr>
        </p:nvSpPr>
        <p:spPr>
          <a:xfrm>
            <a:off x="9548240"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5" name="Текст 192">
            <a:extLst>
              <a:ext uri="{FF2B5EF4-FFF2-40B4-BE49-F238E27FC236}">
                <a16:creationId xmlns:a16="http://schemas.microsoft.com/office/drawing/2014/main" id="{D2640F84-09F2-D0A2-00F7-EBDB75E7FCF2}"/>
              </a:ext>
            </a:extLst>
          </p:cNvPr>
          <p:cNvSpPr>
            <a:spLocks noGrp="1"/>
          </p:cNvSpPr>
          <p:nvPr>
            <p:ph type="body" sz="quarter" idx="47" hasCustomPrompt="1"/>
          </p:nvPr>
        </p:nvSpPr>
        <p:spPr>
          <a:xfrm>
            <a:off x="282565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6" name="Текст 192">
            <a:extLst>
              <a:ext uri="{FF2B5EF4-FFF2-40B4-BE49-F238E27FC236}">
                <a16:creationId xmlns:a16="http://schemas.microsoft.com/office/drawing/2014/main" id="{C3669F04-A698-5BA2-E361-4F432569CDCE}"/>
              </a:ext>
            </a:extLst>
          </p:cNvPr>
          <p:cNvSpPr>
            <a:spLocks noGrp="1"/>
          </p:cNvSpPr>
          <p:nvPr>
            <p:ph type="body" sz="quarter" idx="48" hasCustomPrompt="1"/>
          </p:nvPr>
        </p:nvSpPr>
        <p:spPr>
          <a:xfrm>
            <a:off x="282565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7" name="Текст 192">
            <a:extLst>
              <a:ext uri="{FF2B5EF4-FFF2-40B4-BE49-F238E27FC236}">
                <a16:creationId xmlns:a16="http://schemas.microsoft.com/office/drawing/2014/main" id="{CC8CA50A-DBFE-C011-6F53-0F48C6E4EE6D}"/>
              </a:ext>
            </a:extLst>
          </p:cNvPr>
          <p:cNvSpPr>
            <a:spLocks noGrp="1"/>
          </p:cNvSpPr>
          <p:nvPr>
            <p:ph type="body" sz="quarter" idx="49" hasCustomPrompt="1"/>
          </p:nvPr>
        </p:nvSpPr>
        <p:spPr>
          <a:xfrm>
            <a:off x="506651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8" name="Текст 192">
            <a:extLst>
              <a:ext uri="{FF2B5EF4-FFF2-40B4-BE49-F238E27FC236}">
                <a16:creationId xmlns:a16="http://schemas.microsoft.com/office/drawing/2014/main" id="{557E8F59-326D-BECF-18ED-4BBFBD3FF634}"/>
              </a:ext>
            </a:extLst>
          </p:cNvPr>
          <p:cNvSpPr>
            <a:spLocks noGrp="1"/>
          </p:cNvSpPr>
          <p:nvPr>
            <p:ph type="body" sz="quarter" idx="50" hasCustomPrompt="1"/>
          </p:nvPr>
        </p:nvSpPr>
        <p:spPr>
          <a:xfrm>
            <a:off x="506651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9" name="Текст 192">
            <a:extLst>
              <a:ext uri="{FF2B5EF4-FFF2-40B4-BE49-F238E27FC236}">
                <a16:creationId xmlns:a16="http://schemas.microsoft.com/office/drawing/2014/main" id="{F60CB13C-A4B5-C966-70D9-9A1D1D7F7B53}"/>
              </a:ext>
            </a:extLst>
          </p:cNvPr>
          <p:cNvSpPr>
            <a:spLocks noGrp="1"/>
          </p:cNvSpPr>
          <p:nvPr>
            <p:ph type="body" sz="quarter" idx="51" hasCustomPrompt="1"/>
          </p:nvPr>
        </p:nvSpPr>
        <p:spPr>
          <a:xfrm>
            <a:off x="730737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60" name="Текст 192">
            <a:extLst>
              <a:ext uri="{FF2B5EF4-FFF2-40B4-BE49-F238E27FC236}">
                <a16:creationId xmlns:a16="http://schemas.microsoft.com/office/drawing/2014/main" id="{DC892BD2-2314-4A93-D607-25B3F13F4E7F}"/>
              </a:ext>
            </a:extLst>
          </p:cNvPr>
          <p:cNvSpPr>
            <a:spLocks noGrp="1"/>
          </p:cNvSpPr>
          <p:nvPr>
            <p:ph type="body" sz="quarter" idx="52" hasCustomPrompt="1"/>
          </p:nvPr>
        </p:nvSpPr>
        <p:spPr>
          <a:xfrm>
            <a:off x="730737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61" name="Текст 192">
            <a:extLst>
              <a:ext uri="{FF2B5EF4-FFF2-40B4-BE49-F238E27FC236}">
                <a16:creationId xmlns:a16="http://schemas.microsoft.com/office/drawing/2014/main" id="{FD9B3901-AA6E-9864-D386-FA3B60329160}"/>
              </a:ext>
            </a:extLst>
          </p:cNvPr>
          <p:cNvSpPr>
            <a:spLocks noGrp="1"/>
          </p:cNvSpPr>
          <p:nvPr>
            <p:ph type="body" sz="quarter" idx="53" hasCustomPrompt="1"/>
          </p:nvPr>
        </p:nvSpPr>
        <p:spPr>
          <a:xfrm>
            <a:off x="9548240"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62" name="Текст 192">
            <a:extLst>
              <a:ext uri="{FF2B5EF4-FFF2-40B4-BE49-F238E27FC236}">
                <a16:creationId xmlns:a16="http://schemas.microsoft.com/office/drawing/2014/main" id="{A91C5570-993A-BEEC-D27A-536EE9593B25}"/>
              </a:ext>
            </a:extLst>
          </p:cNvPr>
          <p:cNvSpPr>
            <a:spLocks noGrp="1"/>
          </p:cNvSpPr>
          <p:nvPr>
            <p:ph type="body" sz="quarter" idx="54" hasCustomPrompt="1"/>
          </p:nvPr>
        </p:nvSpPr>
        <p:spPr>
          <a:xfrm>
            <a:off x="9548240"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80" name="Прямоугольник 29">
            <a:extLst>
              <a:ext uri="{FF2B5EF4-FFF2-40B4-BE49-F238E27FC236}">
                <a16:creationId xmlns:a16="http://schemas.microsoft.com/office/drawing/2014/main" id="{C285874A-6D7C-4A3D-A0EF-C3819C48723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81" name="Текст 16">
            <a:extLst>
              <a:ext uri="{FF2B5EF4-FFF2-40B4-BE49-F238E27FC236}">
                <a16:creationId xmlns:a16="http://schemas.microsoft.com/office/drawing/2014/main" id="{989C89F8-B752-4789-A416-54715C6E7127}"/>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82" name="Текст 16">
            <a:extLst>
              <a:ext uri="{FF2B5EF4-FFF2-40B4-BE49-F238E27FC236}">
                <a16:creationId xmlns:a16="http://schemas.microsoft.com/office/drawing/2014/main" id="{9CA68DB4-0BF4-44B4-AD1B-182725ED604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83" name="Текст 16">
            <a:extLst>
              <a:ext uri="{FF2B5EF4-FFF2-40B4-BE49-F238E27FC236}">
                <a16:creationId xmlns:a16="http://schemas.microsoft.com/office/drawing/2014/main" id="{43251257-F2DD-46AB-BD18-9DD399C5331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84" name="Текст 16">
            <a:extLst>
              <a:ext uri="{FF2B5EF4-FFF2-40B4-BE49-F238E27FC236}">
                <a16:creationId xmlns:a16="http://schemas.microsoft.com/office/drawing/2014/main" id="{A69AFD9C-21B7-42A2-8DF8-5957F9852B8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85" name="Текст 16">
            <a:extLst>
              <a:ext uri="{FF2B5EF4-FFF2-40B4-BE49-F238E27FC236}">
                <a16:creationId xmlns:a16="http://schemas.microsoft.com/office/drawing/2014/main" id="{C197E47E-D687-4B9C-BE99-099AC6448AD4}"/>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86" name="Текст 16">
            <a:extLst>
              <a:ext uri="{FF2B5EF4-FFF2-40B4-BE49-F238E27FC236}">
                <a16:creationId xmlns:a16="http://schemas.microsoft.com/office/drawing/2014/main" id="{68F49628-14DD-4AA8-893B-D21485DE9A99}"/>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87" name="Прямая соединительная линия 46">
            <a:extLst>
              <a:ext uri="{FF2B5EF4-FFF2-40B4-BE49-F238E27FC236}">
                <a16:creationId xmlns:a16="http://schemas.microsoft.com/office/drawing/2014/main" id="{3ED411DF-2095-41F5-ACDE-75E730582072}"/>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88" name="Группа 48">
            <a:extLst>
              <a:ext uri="{FF2B5EF4-FFF2-40B4-BE49-F238E27FC236}">
                <a16:creationId xmlns:a16="http://schemas.microsoft.com/office/drawing/2014/main" id="{91AE9389-E680-4F25-B600-B4969A3705A0}"/>
              </a:ext>
            </a:extLst>
          </p:cNvPr>
          <p:cNvGrpSpPr/>
          <p:nvPr userDrawn="1"/>
        </p:nvGrpSpPr>
        <p:grpSpPr>
          <a:xfrm>
            <a:off x="50803" y="43806"/>
            <a:ext cx="294721" cy="190465"/>
            <a:chOff x="5645187" y="1645875"/>
            <a:chExt cx="2732773" cy="2173616"/>
          </a:xfrm>
          <a:solidFill>
            <a:schemeClr val="lt1"/>
          </a:solidFill>
        </p:grpSpPr>
        <p:sp>
          <p:nvSpPr>
            <p:cNvPr id="89" name="Полилиния 49">
              <a:extLst>
                <a:ext uri="{FF2B5EF4-FFF2-40B4-BE49-F238E27FC236}">
                  <a16:creationId xmlns:a16="http://schemas.microsoft.com/office/drawing/2014/main" id="{79A54D72-2AA1-4417-BE43-0BF1250543A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90" name="Полилиния 50">
              <a:extLst>
                <a:ext uri="{FF2B5EF4-FFF2-40B4-BE49-F238E27FC236}">
                  <a16:creationId xmlns:a16="http://schemas.microsoft.com/office/drawing/2014/main" id="{04C24155-A626-4FC1-8A40-40EEFD347F1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91" name="Полилиния 51">
              <a:extLst>
                <a:ext uri="{FF2B5EF4-FFF2-40B4-BE49-F238E27FC236}">
                  <a16:creationId xmlns:a16="http://schemas.microsoft.com/office/drawing/2014/main" id="{90E4F380-4BDD-498C-9E3E-E490C531991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92" name="Group 32">
            <a:extLst>
              <a:ext uri="{FF2B5EF4-FFF2-40B4-BE49-F238E27FC236}">
                <a16:creationId xmlns:a16="http://schemas.microsoft.com/office/drawing/2014/main" id="{DBB404C0-5ECF-417F-B5C8-2B81BDC813D3}"/>
              </a:ext>
            </a:extLst>
          </p:cNvPr>
          <p:cNvGrpSpPr/>
          <p:nvPr userDrawn="1"/>
        </p:nvGrpSpPr>
        <p:grpSpPr>
          <a:xfrm>
            <a:off x="-8878" y="-5773"/>
            <a:ext cx="339078" cy="311173"/>
            <a:chOff x="-8878" y="-5773"/>
            <a:chExt cx="339078" cy="311173"/>
          </a:xfrm>
        </p:grpSpPr>
        <p:sp>
          <p:nvSpPr>
            <p:cNvPr id="93" name="Прямоугольник 47">
              <a:extLst>
                <a:ext uri="{FF2B5EF4-FFF2-40B4-BE49-F238E27FC236}">
                  <a16:creationId xmlns:a16="http://schemas.microsoft.com/office/drawing/2014/main" id="{3506775C-16F4-4E4E-8F96-667E8A1CDF5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94" name="Группа 48">
              <a:extLst>
                <a:ext uri="{FF2B5EF4-FFF2-40B4-BE49-F238E27FC236}">
                  <a16:creationId xmlns:a16="http://schemas.microsoft.com/office/drawing/2014/main" id="{B2EA424C-EB72-4553-93AD-43F7EA6F3F1D}"/>
                </a:ext>
              </a:extLst>
            </p:cNvPr>
            <p:cNvGrpSpPr/>
            <p:nvPr userDrawn="1"/>
          </p:nvGrpSpPr>
          <p:grpSpPr>
            <a:xfrm>
              <a:off x="41277" y="43805"/>
              <a:ext cx="239461" cy="190465"/>
              <a:chOff x="5645187" y="1645875"/>
              <a:chExt cx="2732773" cy="2173616"/>
            </a:xfrm>
            <a:solidFill>
              <a:schemeClr val="lt1"/>
            </a:solidFill>
          </p:grpSpPr>
          <p:sp>
            <p:nvSpPr>
              <p:cNvPr id="95" name="Полилиния 49">
                <a:extLst>
                  <a:ext uri="{FF2B5EF4-FFF2-40B4-BE49-F238E27FC236}">
                    <a16:creationId xmlns:a16="http://schemas.microsoft.com/office/drawing/2014/main" id="{255EEB1A-2284-461E-A0FA-AC10BB7D13E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96" name="Полилиния 50">
                <a:extLst>
                  <a:ext uri="{FF2B5EF4-FFF2-40B4-BE49-F238E27FC236}">
                    <a16:creationId xmlns:a16="http://schemas.microsoft.com/office/drawing/2014/main" id="{6A38A375-353D-4EC9-97FC-353A4CFDDAA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97" name="Полилиния 51">
                <a:extLst>
                  <a:ext uri="{FF2B5EF4-FFF2-40B4-BE49-F238E27FC236}">
                    <a16:creationId xmlns:a16="http://schemas.microsoft.com/office/drawing/2014/main" id="{73D2144E-95A9-4A66-A144-41438A2428E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99" name="Прямоугольник 30">
            <a:extLst>
              <a:ext uri="{FF2B5EF4-FFF2-40B4-BE49-F238E27FC236}">
                <a16:creationId xmlns:a16="http://schemas.microsoft.com/office/drawing/2014/main" id="{B9F94FE6-BCF1-4807-902E-420D29D8FF43}"/>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106" name="Google Shape;12;p1" descr="preencoded.png">
            <a:extLst>
              <a:ext uri="{FF2B5EF4-FFF2-40B4-BE49-F238E27FC236}">
                <a16:creationId xmlns:a16="http://schemas.microsoft.com/office/drawing/2014/main" id="{2E00BE92-DE10-4F15-A3F9-A2934B46480E}"/>
              </a:ext>
            </a:extLst>
          </p:cNvPr>
          <p:cNvPicPr preferRelativeResize="0"/>
          <p:nvPr userDrawn="1"/>
        </p:nvPicPr>
        <p:blipFill rotWithShape="1">
          <a:blip r:embed="rId22">
            <a:alphaModFix/>
          </a:blip>
          <a:srcRect/>
          <a:stretch/>
        </p:blipFill>
        <p:spPr>
          <a:xfrm>
            <a:off x="580694" y="6595640"/>
            <a:ext cx="11035044" cy="183043"/>
          </a:xfrm>
          <a:prstGeom prst="rect">
            <a:avLst/>
          </a:prstGeom>
          <a:noFill/>
          <a:ln>
            <a:noFill/>
          </a:ln>
        </p:spPr>
      </p:pic>
      <p:sp>
        <p:nvSpPr>
          <p:cNvPr id="107" name="Текст 16">
            <a:extLst>
              <a:ext uri="{FF2B5EF4-FFF2-40B4-BE49-F238E27FC236}">
                <a16:creationId xmlns:a16="http://schemas.microsoft.com/office/drawing/2014/main" id="{7260665E-BC2C-4DFC-8641-802068087BE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406A837A-EEB8-D0C8-CEFC-BE0759D07C8E}"/>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623605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F4C81940-0578-9274-5279-469945BAB743}"/>
              </a:ext>
            </a:extLst>
          </p:cNvPr>
          <p:cNvSpPr>
            <a:spLocks noGrp="1"/>
          </p:cNvSpPr>
          <p:nvPr>
            <p:ph type="body" sz="quarter" idx="17" hasCustomPrompt="1"/>
          </p:nvPr>
        </p:nvSpPr>
        <p:spPr>
          <a:xfrm>
            <a:off x="1405475" y="1166504"/>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6" name="Текст 16">
            <a:extLst>
              <a:ext uri="{FF2B5EF4-FFF2-40B4-BE49-F238E27FC236}">
                <a16:creationId xmlns:a16="http://schemas.microsoft.com/office/drawing/2014/main" id="{71660DA9-ABDC-ECD1-EA60-E343CECF6C9D}"/>
              </a:ext>
            </a:extLst>
          </p:cNvPr>
          <p:cNvSpPr>
            <a:spLocks noGrp="1"/>
          </p:cNvSpPr>
          <p:nvPr>
            <p:ph type="body" sz="quarter" idx="18" hasCustomPrompt="1"/>
          </p:nvPr>
        </p:nvSpPr>
        <p:spPr>
          <a:xfrm>
            <a:off x="1405475" y="2051696"/>
            <a:ext cx="10195975" cy="689661"/>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en" sz="800" dirty="0">
                <a:solidFill>
                  <a:srgbClr val="333333"/>
                </a:solidFill>
                <a:latin typeface="+mn-lt"/>
                <a:ea typeface="Verdana Regular" pitchFamily="34" charset="-122"/>
                <a:cs typeface="Verdana Regular" pitchFamily="34" charset="-120"/>
              </a:rPr>
              <a:t>. Duis </a:t>
            </a:r>
            <a:r>
              <a:rPr lang="en" sz="800" dirty="0" err="1">
                <a:solidFill>
                  <a:srgbClr val="333333"/>
                </a:solidFill>
                <a:latin typeface="+mn-lt"/>
                <a:ea typeface="Verdana Regular" pitchFamily="34" charset="-122"/>
                <a:cs typeface="Verdana Regular" pitchFamily="34" charset="-120"/>
              </a:rPr>
              <a:t>aute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irure</a:t>
            </a:r>
            <a:r>
              <a:rPr lang="en" sz="800" dirty="0">
                <a:solidFill>
                  <a:srgbClr val="333333"/>
                </a:solidFill>
                <a:latin typeface="+mn-lt"/>
                <a:ea typeface="Verdana Regular" pitchFamily="34" charset="-122"/>
                <a:cs typeface="Verdana Regular" pitchFamily="34" charset="-120"/>
              </a:rPr>
              <a:t> dolor in </a:t>
            </a:r>
            <a:r>
              <a:rPr lang="en" sz="800" dirty="0" err="1">
                <a:solidFill>
                  <a:srgbClr val="333333"/>
                </a:solidFill>
                <a:latin typeface="+mn-lt"/>
                <a:ea typeface="Verdana Regular" pitchFamily="34" charset="-122"/>
                <a:cs typeface="Verdana Regular" pitchFamily="34" charset="-120"/>
              </a:rPr>
              <a:t>reprehenderit</a:t>
            </a:r>
            <a:r>
              <a:rPr lang="en" sz="800" dirty="0">
                <a:solidFill>
                  <a:srgbClr val="333333"/>
                </a:solidFill>
                <a:latin typeface="+mn-lt"/>
                <a:ea typeface="Verdana Regular" pitchFamily="34" charset="-122"/>
                <a:cs typeface="Verdana Regular" pitchFamily="34" charset="-120"/>
              </a:rPr>
              <a:t> in </a:t>
            </a:r>
            <a:r>
              <a:rPr lang="en" sz="800" dirty="0" err="1">
                <a:solidFill>
                  <a:srgbClr val="333333"/>
                </a:solidFill>
                <a:latin typeface="+mn-lt"/>
                <a:ea typeface="Verdana Regular" pitchFamily="34" charset="-122"/>
                <a:cs typeface="Verdana Regular" pitchFamily="34" charset="-120"/>
              </a:rPr>
              <a:t>voluptate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velit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esse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cillum</a:t>
            </a:r>
            <a:r>
              <a:rPr lang="en" sz="800" dirty="0">
                <a:solidFill>
                  <a:srgbClr val="333333"/>
                </a:solidFill>
                <a:latin typeface="+mn-lt"/>
                <a:ea typeface="Verdana Regular" pitchFamily="34" charset="-122"/>
                <a:cs typeface="Verdana Regular" pitchFamily="34" charset="-120"/>
              </a:rPr>
              <a:t> dolore </a:t>
            </a:r>
            <a:r>
              <a:rPr lang="en" sz="800" dirty="0" err="1">
                <a:solidFill>
                  <a:srgbClr val="333333"/>
                </a:solidFill>
                <a:latin typeface="+mn-lt"/>
                <a:ea typeface="Verdana Regular" pitchFamily="34" charset="-122"/>
                <a:cs typeface="Verdana Regular" pitchFamily="34" charset="-120"/>
              </a:rPr>
              <a:t>eu</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fugiat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nulla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pariatur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Excepteur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sint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occaecat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cupidatat</a:t>
            </a:r>
            <a:r>
              <a:rPr lang="en" sz="800" dirty="0">
                <a:solidFill>
                  <a:srgbClr val="333333"/>
                </a:solidFill>
                <a:latin typeface="+mn-lt"/>
                <a:ea typeface="Verdana Regular" pitchFamily="34" charset="-122"/>
                <a:cs typeface="Verdana Regular" pitchFamily="34" charset="-120"/>
              </a:rPr>
              <a:t> non </a:t>
            </a:r>
            <a:r>
              <a:rPr lang="en" sz="800" dirty="0" err="1">
                <a:solidFill>
                  <a:srgbClr val="333333"/>
                </a:solidFill>
                <a:latin typeface="+mn-lt"/>
                <a:ea typeface="Verdana Regular" pitchFamily="34" charset="-122"/>
                <a:cs typeface="Verdana Regular" pitchFamily="34" charset="-120"/>
              </a:rPr>
              <a:t>proident</a:t>
            </a:r>
            <a:r>
              <a:rPr lang="en" sz="800" dirty="0">
                <a:solidFill>
                  <a:srgbClr val="333333"/>
                </a:solidFill>
                <a:latin typeface="+mn-lt"/>
                <a:ea typeface="Verdana Regular" pitchFamily="34" charset="-122"/>
                <a:cs typeface="Verdana Regular" pitchFamily="34" charset="-120"/>
              </a:rPr>
              <a:t>, sunt in </a:t>
            </a:r>
            <a:r>
              <a:rPr lang="en" sz="800" dirty="0" err="1">
                <a:solidFill>
                  <a:srgbClr val="333333"/>
                </a:solidFill>
                <a:latin typeface="+mn-lt"/>
                <a:ea typeface="Verdana Regular" pitchFamily="34" charset="-122"/>
                <a:cs typeface="Verdana Regular" pitchFamily="34" charset="-120"/>
              </a:rPr>
              <a:t>est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laborum</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id="{DD818E3C-F563-B8E7-A312-B8EBA783A1F9}"/>
              </a:ext>
            </a:extLst>
          </p:cNvPr>
          <p:cNvSpPr>
            <a:spLocks noGrp="1"/>
          </p:cNvSpPr>
          <p:nvPr>
            <p:ph type="body" sz="quarter" idx="19" hasCustomPrompt="1"/>
          </p:nvPr>
        </p:nvSpPr>
        <p:spPr>
          <a:xfrm>
            <a:off x="1405475" y="2903540"/>
            <a:ext cx="10195975" cy="689661"/>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solidFill>
                <a:srgbClr val="333333"/>
              </a:solidFill>
              <a:latin typeface="+mn-lt"/>
              <a:ea typeface="Verdana Regular" pitchFamily="34" charset="-122"/>
              <a:cs typeface="Verdana Regular" pitchFamily="34" charset="-120"/>
            </a:endParaRPr>
          </a:p>
        </p:txBody>
      </p:sp>
      <p:sp>
        <p:nvSpPr>
          <p:cNvPr id="8" name="Текст 16">
            <a:extLst>
              <a:ext uri="{FF2B5EF4-FFF2-40B4-BE49-F238E27FC236}">
                <a16:creationId xmlns:a16="http://schemas.microsoft.com/office/drawing/2014/main" id="{795036C8-37E7-6DBC-F32B-A5A24EF7DE59}"/>
              </a:ext>
            </a:extLst>
          </p:cNvPr>
          <p:cNvSpPr>
            <a:spLocks noGrp="1"/>
          </p:cNvSpPr>
          <p:nvPr>
            <p:ph type="body" sz="quarter" idx="20" hasCustomPrompt="1"/>
          </p:nvPr>
        </p:nvSpPr>
        <p:spPr>
          <a:xfrm>
            <a:off x="1405475" y="3752151"/>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9" name="Текст 16">
            <a:extLst>
              <a:ext uri="{FF2B5EF4-FFF2-40B4-BE49-F238E27FC236}">
                <a16:creationId xmlns:a16="http://schemas.microsoft.com/office/drawing/2014/main" id="{52316779-C287-4A0A-8E8E-0ACF6ED7472C}"/>
              </a:ext>
            </a:extLst>
          </p:cNvPr>
          <p:cNvSpPr>
            <a:spLocks noGrp="1"/>
          </p:cNvSpPr>
          <p:nvPr>
            <p:ph type="body" sz="quarter" idx="21" hasCustomPrompt="1"/>
          </p:nvPr>
        </p:nvSpPr>
        <p:spPr>
          <a:xfrm>
            <a:off x="1405475" y="4602391"/>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latin typeface="+mn-lt"/>
            </a:endParaRPr>
          </a:p>
        </p:txBody>
      </p:sp>
      <p:sp>
        <p:nvSpPr>
          <p:cNvPr id="10" name="Текст 16">
            <a:extLst>
              <a:ext uri="{FF2B5EF4-FFF2-40B4-BE49-F238E27FC236}">
                <a16:creationId xmlns:a16="http://schemas.microsoft.com/office/drawing/2014/main" id="{7D956143-5517-51B7-EA48-E383B66EB6A9}"/>
              </a:ext>
            </a:extLst>
          </p:cNvPr>
          <p:cNvSpPr>
            <a:spLocks noGrp="1"/>
          </p:cNvSpPr>
          <p:nvPr>
            <p:ph type="body" sz="quarter" idx="22" hasCustomPrompt="1"/>
          </p:nvPr>
        </p:nvSpPr>
        <p:spPr>
          <a:xfrm>
            <a:off x="1405475" y="5468664"/>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latin typeface="+mn-lt"/>
            </a:endParaRPr>
          </a:p>
        </p:txBody>
      </p:sp>
      <p:sp>
        <p:nvSpPr>
          <p:cNvPr id="11" name="Текст 16">
            <a:extLst>
              <a:ext uri="{FF2B5EF4-FFF2-40B4-BE49-F238E27FC236}">
                <a16:creationId xmlns:a16="http://schemas.microsoft.com/office/drawing/2014/main" id="{2D30CCE6-40F5-7D4C-2F16-AF8C626024A6}"/>
              </a:ext>
            </a:extLst>
          </p:cNvPr>
          <p:cNvSpPr>
            <a:spLocks noGrp="1"/>
          </p:cNvSpPr>
          <p:nvPr>
            <p:ph type="body" sz="quarter" idx="23" hasCustomPrompt="1"/>
          </p:nvPr>
        </p:nvSpPr>
        <p:spPr>
          <a:xfrm>
            <a:off x="572187" y="116650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id="{C0DA9730-8CB8-7B65-0E59-B7F1DF272924}"/>
              </a:ext>
            </a:extLst>
          </p:cNvPr>
          <p:cNvSpPr>
            <a:spLocks noGrp="1"/>
          </p:cNvSpPr>
          <p:nvPr>
            <p:ph type="body" sz="quarter" idx="24" hasCustomPrompt="1"/>
          </p:nvPr>
        </p:nvSpPr>
        <p:spPr>
          <a:xfrm>
            <a:off x="572187" y="2051696"/>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id="{0E1A5810-D420-847B-C456-E68160BA5266}"/>
              </a:ext>
            </a:extLst>
          </p:cNvPr>
          <p:cNvSpPr>
            <a:spLocks noGrp="1"/>
          </p:cNvSpPr>
          <p:nvPr>
            <p:ph type="body" sz="quarter" idx="25" hasCustomPrompt="1"/>
          </p:nvPr>
        </p:nvSpPr>
        <p:spPr>
          <a:xfrm>
            <a:off x="572187" y="2903540"/>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id="{ED6ABFA4-3665-5DBB-1416-985D92931827}"/>
              </a:ext>
            </a:extLst>
          </p:cNvPr>
          <p:cNvSpPr>
            <a:spLocks noGrp="1"/>
          </p:cNvSpPr>
          <p:nvPr>
            <p:ph type="body" sz="quarter" idx="26" hasCustomPrompt="1"/>
          </p:nvPr>
        </p:nvSpPr>
        <p:spPr>
          <a:xfrm>
            <a:off x="572187" y="373964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id="{5CF8F1D0-A748-5B9F-C46A-469083A796C1}"/>
              </a:ext>
            </a:extLst>
          </p:cNvPr>
          <p:cNvSpPr>
            <a:spLocks noGrp="1"/>
          </p:cNvSpPr>
          <p:nvPr>
            <p:ph type="body" sz="quarter" idx="27" hasCustomPrompt="1"/>
          </p:nvPr>
        </p:nvSpPr>
        <p:spPr>
          <a:xfrm>
            <a:off x="572187" y="460654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id="{61192747-39DF-CF4D-645E-E611108E717C}"/>
              </a:ext>
            </a:extLst>
          </p:cNvPr>
          <p:cNvSpPr>
            <a:spLocks noGrp="1"/>
          </p:cNvSpPr>
          <p:nvPr>
            <p:ph type="body" sz="quarter" idx="28" hasCustomPrompt="1"/>
          </p:nvPr>
        </p:nvSpPr>
        <p:spPr>
          <a:xfrm>
            <a:off x="572187" y="546156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Заголовок 11">
            <a:extLst>
              <a:ext uri="{FF2B5EF4-FFF2-40B4-BE49-F238E27FC236}">
                <a16:creationId xmlns:a16="http://schemas.microsoft.com/office/drawing/2014/main" id="{E6576FCC-1F2C-C981-0AEC-C7A4DE62F1C6}"/>
              </a:ext>
            </a:extLst>
          </p:cNvPr>
          <p:cNvSpPr>
            <a:spLocks noGrp="1"/>
          </p:cNvSpPr>
          <p:nvPr>
            <p:ph type="title" hasCustomPrompt="1"/>
          </p:nvPr>
        </p:nvSpPr>
        <p:spPr>
          <a:xfrm>
            <a:off x="572187" y="474805"/>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5" name="Прямоугольник 29">
            <a:extLst>
              <a:ext uri="{FF2B5EF4-FFF2-40B4-BE49-F238E27FC236}">
                <a16:creationId xmlns:a16="http://schemas.microsoft.com/office/drawing/2014/main" id="{B816842D-945D-4856-8DFD-75FC94CDC75A}"/>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6" name="Текст 16">
            <a:extLst>
              <a:ext uri="{FF2B5EF4-FFF2-40B4-BE49-F238E27FC236}">
                <a16:creationId xmlns:a16="http://schemas.microsoft.com/office/drawing/2014/main" id="{52902DB7-917A-45AB-B466-F0079B2F7D14}"/>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7" name="Текст 16">
            <a:extLst>
              <a:ext uri="{FF2B5EF4-FFF2-40B4-BE49-F238E27FC236}">
                <a16:creationId xmlns:a16="http://schemas.microsoft.com/office/drawing/2014/main" id="{9D305EC6-6A3D-47CC-B588-7552C2C3C627}"/>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8" name="Текст 16">
            <a:extLst>
              <a:ext uri="{FF2B5EF4-FFF2-40B4-BE49-F238E27FC236}">
                <a16:creationId xmlns:a16="http://schemas.microsoft.com/office/drawing/2014/main" id="{AAF70B76-AD29-467B-8F1F-E25C84D056F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9" name="Текст 16">
            <a:extLst>
              <a:ext uri="{FF2B5EF4-FFF2-40B4-BE49-F238E27FC236}">
                <a16:creationId xmlns:a16="http://schemas.microsoft.com/office/drawing/2014/main" id="{10A8C4D7-1626-45AD-A009-FFB6F8B36F00}"/>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0" name="Текст 16">
            <a:extLst>
              <a:ext uri="{FF2B5EF4-FFF2-40B4-BE49-F238E27FC236}">
                <a16:creationId xmlns:a16="http://schemas.microsoft.com/office/drawing/2014/main" id="{FB3320C1-7172-4989-804C-470F5276BE49}"/>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1" name="Текст 16">
            <a:extLst>
              <a:ext uri="{FF2B5EF4-FFF2-40B4-BE49-F238E27FC236}">
                <a16:creationId xmlns:a16="http://schemas.microsoft.com/office/drawing/2014/main" id="{2E2DF1F3-4612-43ED-A217-906153FE26B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2" name="Прямая соединительная линия 46">
            <a:extLst>
              <a:ext uri="{FF2B5EF4-FFF2-40B4-BE49-F238E27FC236}">
                <a16:creationId xmlns:a16="http://schemas.microsoft.com/office/drawing/2014/main" id="{BA44D0F8-1AAA-409B-B39A-26F593C9124E}"/>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3" name="Группа 48">
            <a:extLst>
              <a:ext uri="{FF2B5EF4-FFF2-40B4-BE49-F238E27FC236}">
                <a16:creationId xmlns:a16="http://schemas.microsoft.com/office/drawing/2014/main" id="{A6D312A4-FE93-4893-9841-6936005511FD}"/>
              </a:ext>
            </a:extLst>
          </p:cNvPr>
          <p:cNvGrpSpPr/>
          <p:nvPr userDrawn="1"/>
        </p:nvGrpSpPr>
        <p:grpSpPr>
          <a:xfrm>
            <a:off x="50803" y="43806"/>
            <a:ext cx="29472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id="{0F9DA08D-33E2-42AF-A5ED-184D0C44D94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45" name="Полилиния 50">
              <a:extLst>
                <a:ext uri="{FF2B5EF4-FFF2-40B4-BE49-F238E27FC236}">
                  <a16:creationId xmlns:a16="http://schemas.microsoft.com/office/drawing/2014/main" id="{2C2CB3AD-B43F-4730-B729-821326A1D90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46" name="Полилиния 51">
              <a:extLst>
                <a:ext uri="{FF2B5EF4-FFF2-40B4-BE49-F238E27FC236}">
                  <a16:creationId xmlns:a16="http://schemas.microsoft.com/office/drawing/2014/main" id="{237C9764-7D2F-4C54-985B-3F27857B991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47" name="Group 32">
            <a:extLst>
              <a:ext uri="{FF2B5EF4-FFF2-40B4-BE49-F238E27FC236}">
                <a16:creationId xmlns:a16="http://schemas.microsoft.com/office/drawing/2014/main" id="{6C5B8F1B-C78F-4BDF-80AB-EB38DD211601}"/>
              </a:ext>
            </a:extLst>
          </p:cNvPr>
          <p:cNvGrpSpPr/>
          <p:nvPr userDrawn="1"/>
        </p:nvGrpSpPr>
        <p:grpSpPr>
          <a:xfrm>
            <a:off x="-8878" y="-5773"/>
            <a:ext cx="339078" cy="311173"/>
            <a:chOff x="-8878" y="-5773"/>
            <a:chExt cx="339078" cy="311173"/>
          </a:xfrm>
        </p:grpSpPr>
        <p:sp>
          <p:nvSpPr>
            <p:cNvPr id="48" name="Прямоугольник 47">
              <a:extLst>
                <a:ext uri="{FF2B5EF4-FFF2-40B4-BE49-F238E27FC236}">
                  <a16:creationId xmlns:a16="http://schemas.microsoft.com/office/drawing/2014/main" id="{A459012D-A479-4D1E-94A4-C26D7CC0C78D}"/>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9" name="Группа 48">
              <a:extLst>
                <a:ext uri="{FF2B5EF4-FFF2-40B4-BE49-F238E27FC236}">
                  <a16:creationId xmlns:a16="http://schemas.microsoft.com/office/drawing/2014/main" id="{D2507D89-ED97-49C9-BC21-73CFF12D0F11}"/>
                </a:ext>
              </a:extLst>
            </p:cNvPr>
            <p:cNvGrpSpPr/>
            <p:nvPr userDrawn="1"/>
          </p:nvGrpSpPr>
          <p:grpSpPr>
            <a:xfrm>
              <a:off x="41277" y="43805"/>
              <a:ext cx="23946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6D0FE9AF-1BC6-490E-87C0-BB7A8D11525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51" name="Полилиния 50">
                <a:extLst>
                  <a:ext uri="{FF2B5EF4-FFF2-40B4-BE49-F238E27FC236}">
                    <a16:creationId xmlns:a16="http://schemas.microsoft.com/office/drawing/2014/main" id="{8AA32FE1-D3AB-4960-BD31-1038BE790F5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52" name="Полилиния 51">
                <a:extLst>
                  <a:ext uri="{FF2B5EF4-FFF2-40B4-BE49-F238E27FC236}">
                    <a16:creationId xmlns:a16="http://schemas.microsoft.com/office/drawing/2014/main" id="{6998E165-5039-424C-8836-61A2CDFBCE4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4" name="Прямоугольник 30">
            <a:extLst>
              <a:ext uri="{FF2B5EF4-FFF2-40B4-BE49-F238E27FC236}">
                <a16:creationId xmlns:a16="http://schemas.microsoft.com/office/drawing/2014/main" id="{01BF659B-C78C-4876-8CBD-8D47505E6BF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6" name="Google Shape;12;p1" descr="preencoded.png">
            <a:extLst>
              <a:ext uri="{FF2B5EF4-FFF2-40B4-BE49-F238E27FC236}">
                <a16:creationId xmlns:a16="http://schemas.microsoft.com/office/drawing/2014/main" id="{7833261E-E089-4405-82D3-8995E7E3DCAD}"/>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57" name="Текст 16">
            <a:extLst>
              <a:ext uri="{FF2B5EF4-FFF2-40B4-BE49-F238E27FC236}">
                <a16:creationId xmlns:a16="http://schemas.microsoft.com/office/drawing/2014/main" id="{7C78FFF2-8E47-4364-A397-AFDC3993B29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112EB2B1-122A-3563-3525-0F7FDD9BF72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080101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003593DF-9558-91BC-0788-C746B48169C0}"/>
              </a:ext>
            </a:extLst>
          </p:cNvPr>
          <p:cNvSpPr>
            <a:spLocks noGrp="1"/>
          </p:cNvSpPr>
          <p:nvPr>
            <p:ph type="pic" sz="quarter" idx="26" hasCustomPrompt="1"/>
          </p:nvPr>
        </p:nvSpPr>
        <p:spPr>
          <a:xfrm>
            <a:off x="0" y="3800117"/>
            <a:ext cx="12192000" cy="305789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id="{DC1389DC-2108-52AE-E33E-95B214FC52B1}"/>
              </a:ext>
            </a:extLst>
          </p:cNvPr>
          <p:cNvSpPr>
            <a:spLocks noGrp="1"/>
          </p:cNvSpPr>
          <p:nvPr>
            <p:ph type="body" sz="quarter" idx="17" hasCustomPrompt="1"/>
          </p:nvPr>
        </p:nvSpPr>
        <p:spPr>
          <a:xfrm>
            <a:off x="1405475" y="1166504"/>
            <a:ext cx="10199150"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7" name="Текст 16">
            <a:extLst>
              <a:ext uri="{FF2B5EF4-FFF2-40B4-BE49-F238E27FC236}">
                <a16:creationId xmlns:a16="http://schemas.microsoft.com/office/drawing/2014/main" id="{149F3F28-43CB-6A27-A49C-894DDB2A1FA1}"/>
              </a:ext>
            </a:extLst>
          </p:cNvPr>
          <p:cNvSpPr>
            <a:spLocks noGrp="1"/>
          </p:cNvSpPr>
          <p:nvPr>
            <p:ph type="body" sz="quarter" idx="18" hasCustomPrompt="1"/>
          </p:nvPr>
        </p:nvSpPr>
        <p:spPr>
          <a:xfrm>
            <a:off x="1405475" y="2032778"/>
            <a:ext cx="10199150" cy="689661"/>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en" sz="800" dirty="0">
                <a:solidFill>
                  <a:srgbClr val="333333"/>
                </a:solidFill>
                <a:latin typeface="+mn-lt"/>
                <a:ea typeface="Verdana Regular" pitchFamily="34" charset="-122"/>
                <a:cs typeface="Verdana Regular" pitchFamily="34" charset="-120"/>
              </a:rPr>
              <a:t>. Duis </a:t>
            </a:r>
            <a:r>
              <a:rPr lang="en" sz="800" dirty="0" err="1">
                <a:solidFill>
                  <a:srgbClr val="333333"/>
                </a:solidFill>
                <a:latin typeface="+mn-lt"/>
                <a:ea typeface="Verdana Regular" pitchFamily="34" charset="-122"/>
                <a:cs typeface="Verdana Regular" pitchFamily="34" charset="-120"/>
              </a:rPr>
              <a:t>aute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irure</a:t>
            </a:r>
            <a:r>
              <a:rPr lang="en" sz="800" dirty="0">
                <a:solidFill>
                  <a:srgbClr val="333333"/>
                </a:solidFill>
                <a:latin typeface="+mn-lt"/>
                <a:ea typeface="Verdana Regular" pitchFamily="34" charset="-122"/>
                <a:cs typeface="Verdana Regular" pitchFamily="34" charset="-120"/>
              </a:rPr>
              <a:t> dolor in </a:t>
            </a:r>
            <a:r>
              <a:rPr lang="en" sz="800" dirty="0" err="1">
                <a:solidFill>
                  <a:srgbClr val="333333"/>
                </a:solidFill>
                <a:latin typeface="+mn-lt"/>
                <a:ea typeface="Verdana Regular" pitchFamily="34" charset="-122"/>
                <a:cs typeface="Verdana Regular" pitchFamily="34" charset="-120"/>
              </a:rPr>
              <a:t>reprehenderit</a:t>
            </a:r>
            <a:r>
              <a:rPr lang="en" sz="800" dirty="0">
                <a:solidFill>
                  <a:srgbClr val="333333"/>
                </a:solidFill>
                <a:latin typeface="+mn-lt"/>
                <a:ea typeface="Verdana Regular" pitchFamily="34" charset="-122"/>
                <a:cs typeface="Verdana Regular" pitchFamily="34" charset="-120"/>
              </a:rPr>
              <a:t> in </a:t>
            </a:r>
            <a:r>
              <a:rPr lang="en" sz="800" dirty="0" err="1">
                <a:solidFill>
                  <a:srgbClr val="333333"/>
                </a:solidFill>
                <a:latin typeface="+mn-lt"/>
                <a:ea typeface="Verdana Regular" pitchFamily="34" charset="-122"/>
                <a:cs typeface="Verdana Regular" pitchFamily="34" charset="-120"/>
              </a:rPr>
              <a:t>voluptate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velit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esse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cillum</a:t>
            </a:r>
            <a:r>
              <a:rPr lang="en" sz="800" dirty="0">
                <a:solidFill>
                  <a:srgbClr val="333333"/>
                </a:solidFill>
                <a:latin typeface="+mn-lt"/>
                <a:ea typeface="Verdana Regular" pitchFamily="34" charset="-122"/>
                <a:cs typeface="Verdana Regular" pitchFamily="34" charset="-120"/>
              </a:rPr>
              <a:t> dolore </a:t>
            </a:r>
            <a:r>
              <a:rPr lang="en" sz="800" dirty="0" err="1">
                <a:solidFill>
                  <a:srgbClr val="333333"/>
                </a:solidFill>
                <a:latin typeface="+mn-lt"/>
                <a:ea typeface="Verdana Regular" pitchFamily="34" charset="-122"/>
                <a:cs typeface="Verdana Regular" pitchFamily="34" charset="-120"/>
              </a:rPr>
              <a:t>eu</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fugiat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nulla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pariatur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Excepteur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sint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occaecat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cupidatat</a:t>
            </a:r>
            <a:r>
              <a:rPr lang="en" sz="800" dirty="0">
                <a:solidFill>
                  <a:srgbClr val="333333"/>
                </a:solidFill>
                <a:latin typeface="+mn-lt"/>
                <a:ea typeface="Verdana Regular" pitchFamily="34" charset="-122"/>
                <a:cs typeface="Verdana Regular" pitchFamily="34" charset="-120"/>
              </a:rPr>
              <a:t> non </a:t>
            </a:r>
            <a:r>
              <a:rPr lang="en" sz="800" dirty="0" err="1">
                <a:solidFill>
                  <a:srgbClr val="333333"/>
                </a:solidFill>
                <a:latin typeface="+mn-lt"/>
                <a:ea typeface="Verdana Regular" pitchFamily="34" charset="-122"/>
                <a:cs typeface="Verdana Regular" pitchFamily="34" charset="-120"/>
              </a:rPr>
              <a:t>proident</a:t>
            </a:r>
            <a:r>
              <a:rPr lang="en" sz="800" dirty="0">
                <a:solidFill>
                  <a:srgbClr val="333333"/>
                </a:solidFill>
                <a:latin typeface="+mn-lt"/>
                <a:ea typeface="Verdana Regular" pitchFamily="34" charset="-122"/>
                <a:cs typeface="Verdana Regular" pitchFamily="34" charset="-120"/>
              </a:rPr>
              <a:t>, sunt in </a:t>
            </a:r>
            <a:r>
              <a:rPr lang="en" sz="800" dirty="0" err="1">
                <a:solidFill>
                  <a:srgbClr val="333333"/>
                </a:solidFill>
                <a:latin typeface="+mn-lt"/>
                <a:ea typeface="Verdana Regular" pitchFamily="34" charset="-122"/>
                <a:cs typeface="Verdana Regular" pitchFamily="34" charset="-120"/>
              </a:rPr>
              <a:t>est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laborum</a:t>
            </a:r>
            <a:endParaRPr lang="en" sz="800" dirty="0">
              <a:solidFill>
                <a:srgbClr val="333333"/>
              </a:solidFill>
              <a:latin typeface="+mn-lt"/>
              <a:ea typeface="Verdana Regular" pitchFamily="34" charset="-122"/>
              <a:cs typeface="Verdana Regular" pitchFamily="34" charset="-120"/>
            </a:endParaRPr>
          </a:p>
        </p:txBody>
      </p:sp>
      <p:sp>
        <p:nvSpPr>
          <p:cNvPr id="8" name="Текст 16">
            <a:extLst>
              <a:ext uri="{FF2B5EF4-FFF2-40B4-BE49-F238E27FC236}">
                <a16:creationId xmlns:a16="http://schemas.microsoft.com/office/drawing/2014/main" id="{0354859A-BDBC-7A0D-8D13-0E82C5BFFC34}"/>
              </a:ext>
            </a:extLst>
          </p:cNvPr>
          <p:cNvSpPr>
            <a:spLocks noGrp="1"/>
          </p:cNvSpPr>
          <p:nvPr>
            <p:ph type="body" sz="quarter" idx="19" hasCustomPrompt="1"/>
          </p:nvPr>
        </p:nvSpPr>
        <p:spPr>
          <a:xfrm>
            <a:off x="1405475" y="2866967"/>
            <a:ext cx="10199150" cy="689661"/>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solidFill>
                <a:srgbClr val="333333"/>
              </a:solidFill>
              <a:latin typeface="+mn-lt"/>
              <a:ea typeface="Verdana Regular" pitchFamily="34" charset="-122"/>
              <a:cs typeface="Verdana Regular" pitchFamily="34" charset="-120"/>
            </a:endParaRPr>
          </a:p>
        </p:txBody>
      </p:sp>
      <p:sp>
        <p:nvSpPr>
          <p:cNvPr id="9" name="Текст 16">
            <a:extLst>
              <a:ext uri="{FF2B5EF4-FFF2-40B4-BE49-F238E27FC236}">
                <a16:creationId xmlns:a16="http://schemas.microsoft.com/office/drawing/2014/main" id="{5BC048A9-2535-940B-2A74-2A88ADF1FDC9}"/>
              </a:ext>
            </a:extLst>
          </p:cNvPr>
          <p:cNvSpPr>
            <a:spLocks noGrp="1"/>
          </p:cNvSpPr>
          <p:nvPr>
            <p:ph type="body" sz="quarter" idx="23" hasCustomPrompt="1"/>
          </p:nvPr>
        </p:nvSpPr>
        <p:spPr>
          <a:xfrm>
            <a:off x="572187" y="116753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0" name="Текст 16">
            <a:extLst>
              <a:ext uri="{FF2B5EF4-FFF2-40B4-BE49-F238E27FC236}">
                <a16:creationId xmlns:a16="http://schemas.microsoft.com/office/drawing/2014/main" id="{4A0974C2-2ECF-1885-000C-0AD06D9D94C6}"/>
              </a:ext>
            </a:extLst>
          </p:cNvPr>
          <p:cNvSpPr>
            <a:spLocks noGrp="1"/>
          </p:cNvSpPr>
          <p:nvPr>
            <p:ph type="body" sz="quarter" idx="24" hasCustomPrompt="1"/>
          </p:nvPr>
        </p:nvSpPr>
        <p:spPr>
          <a:xfrm>
            <a:off x="572187" y="2034431"/>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1" name="Текст 16">
            <a:extLst>
              <a:ext uri="{FF2B5EF4-FFF2-40B4-BE49-F238E27FC236}">
                <a16:creationId xmlns:a16="http://schemas.microsoft.com/office/drawing/2014/main" id="{55579005-9967-5B06-989A-168A787324BB}"/>
              </a:ext>
            </a:extLst>
          </p:cNvPr>
          <p:cNvSpPr>
            <a:spLocks noGrp="1"/>
          </p:cNvSpPr>
          <p:nvPr>
            <p:ph type="body" sz="quarter" idx="25" hasCustomPrompt="1"/>
          </p:nvPr>
        </p:nvSpPr>
        <p:spPr>
          <a:xfrm>
            <a:off x="572187" y="286570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2" name="Заголовок 11">
            <a:extLst>
              <a:ext uri="{FF2B5EF4-FFF2-40B4-BE49-F238E27FC236}">
                <a16:creationId xmlns:a16="http://schemas.microsoft.com/office/drawing/2014/main" id="{1D183CDD-2F2F-09F6-CE80-37B0D26EF3F9}"/>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0" name="Прямоугольник 29">
            <a:extLst>
              <a:ext uri="{FF2B5EF4-FFF2-40B4-BE49-F238E27FC236}">
                <a16:creationId xmlns:a16="http://schemas.microsoft.com/office/drawing/2014/main" id="{B52BDE08-6B6A-404A-A80E-A7ED01A0A0AD}"/>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1" name="Текст 16">
            <a:extLst>
              <a:ext uri="{FF2B5EF4-FFF2-40B4-BE49-F238E27FC236}">
                <a16:creationId xmlns:a16="http://schemas.microsoft.com/office/drawing/2014/main" id="{66222641-C40F-42DB-BE87-96A473506A0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2" name="Текст 16">
            <a:extLst>
              <a:ext uri="{FF2B5EF4-FFF2-40B4-BE49-F238E27FC236}">
                <a16:creationId xmlns:a16="http://schemas.microsoft.com/office/drawing/2014/main" id="{3F72290F-CD06-4C4E-B058-E41E08420BE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3" name="Текст 16">
            <a:extLst>
              <a:ext uri="{FF2B5EF4-FFF2-40B4-BE49-F238E27FC236}">
                <a16:creationId xmlns:a16="http://schemas.microsoft.com/office/drawing/2014/main" id="{1DB06BC5-461D-4EAA-892A-AD9AC469FAE4}"/>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4" name="Текст 16">
            <a:extLst>
              <a:ext uri="{FF2B5EF4-FFF2-40B4-BE49-F238E27FC236}">
                <a16:creationId xmlns:a16="http://schemas.microsoft.com/office/drawing/2014/main" id="{F7FE3F38-EDE0-405B-9E83-6250ADF6D285}"/>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5" name="Текст 16">
            <a:extLst>
              <a:ext uri="{FF2B5EF4-FFF2-40B4-BE49-F238E27FC236}">
                <a16:creationId xmlns:a16="http://schemas.microsoft.com/office/drawing/2014/main" id="{CBD6721A-B729-4073-8026-60DF2DBEDFB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6" name="Текст 16">
            <a:extLst>
              <a:ext uri="{FF2B5EF4-FFF2-40B4-BE49-F238E27FC236}">
                <a16:creationId xmlns:a16="http://schemas.microsoft.com/office/drawing/2014/main" id="{9DE4D572-5445-4D3B-AB06-E1FD97E654B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7" name="Прямая соединительная линия 46">
            <a:extLst>
              <a:ext uri="{FF2B5EF4-FFF2-40B4-BE49-F238E27FC236}">
                <a16:creationId xmlns:a16="http://schemas.microsoft.com/office/drawing/2014/main" id="{11970AD0-C7AE-43AC-B5E8-39558F1813F8}"/>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8" name="Группа 48">
            <a:extLst>
              <a:ext uri="{FF2B5EF4-FFF2-40B4-BE49-F238E27FC236}">
                <a16:creationId xmlns:a16="http://schemas.microsoft.com/office/drawing/2014/main" id="{7C11ED9E-5F99-429F-B789-395D02666F30}"/>
              </a:ext>
            </a:extLst>
          </p:cNvPr>
          <p:cNvGrpSpPr/>
          <p:nvPr userDrawn="1"/>
        </p:nvGrpSpPr>
        <p:grpSpPr>
          <a:xfrm>
            <a:off x="50803" y="43806"/>
            <a:ext cx="294721" cy="190465"/>
            <a:chOff x="5645187" y="1645875"/>
            <a:chExt cx="2732773" cy="2173616"/>
          </a:xfrm>
          <a:solidFill>
            <a:schemeClr val="lt1"/>
          </a:solidFill>
        </p:grpSpPr>
        <p:sp>
          <p:nvSpPr>
            <p:cNvPr id="39" name="Полилиния 49">
              <a:extLst>
                <a:ext uri="{FF2B5EF4-FFF2-40B4-BE49-F238E27FC236}">
                  <a16:creationId xmlns:a16="http://schemas.microsoft.com/office/drawing/2014/main" id="{566D4C04-8F4C-451E-B97C-A07EB0A11E8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40" name="Полилиния 50">
              <a:extLst>
                <a:ext uri="{FF2B5EF4-FFF2-40B4-BE49-F238E27FC236}">
                  <a16:creationId xmlns:a16="http://schemas.microsoft.com/office/drawing/2014/main" id="{A3DF23FB-4F29-4A61-B347-C927F590B13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41" name="Полилиния 51">
              <a:extLst>
                <a:ext uri="{FF2B5EF4-FFF2-40B4-BE49-F238E27FC236}">
                  <a16:creationId xmlns:a16="http://schemas.microsoft.com/office/drawing/2014/main" id="{8F2DFB94-12C4-4131-A2BC-A05231A51F8F}"/>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42" name="Group 32">
            <a:extLst>
              <a:ext uri="{FF2B5EF4-FFF2-40B4-BE49-F238E27FC236}">
                <a16:creationId xmlns:a16="http://schemas.microsoft.com/office/drawing/2014/main" id="{CD8C4163-D8D5-47BD-9CCF-D08C20818C7B}"/>
              </a:ext>
            </a:extLst>
          </p:cNvPr>
          <p:cNvGrpSpPr/>
          <p:nvPr userDrawn="1"/>
        </p:nvGrpSpPr>
        <p:grpSpPr>
          <a:xfrm>
            <a:off x="-8878" y="-5773"/>
            <a:ext cx="339078" cy="311173"/>
            <a:chOff x="-8878" y="-5773"/>
            <a:chExt cx="339078" cy="311173"/>
          </a:xfrm>
        </p:grpSpPr>
        <p:sp>
          <p:nvSpPr>
            <p:cNvPr id="43" name="Прямоугольник 47">
              <a:extLst>
                <a:ext uri="{FF2B5EF4-FFF2-40B4-BE49-F238E27FC236}">
                  <a16:creationId xmlns:a16="http://schemas.microsoft.com/office/drawing/2014/main" id="{3677BD0D-BE05-4F48-BB2A-7B4C221F4774}"/>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4" name="Группа 48">
              <a:extLst>
                <a:ext uri="{FF2B5EF4-FFF2-40B4-BE49-F238E27FC236}">
                  <a16:creationId xmlns:a16="http://schemas.microsoft.com/office/drawing/2014/main" id="{FCB3D491-42C1-4EC3-A3A4-2980079F0B3E}"/>
                </a:ext>
              </a:extLst>
            </p:cNvPr>
            <p:cNvGrpSpPr/>
            <p:nvPr userDrawn="1"/>
          </p:nvGrpSpPr>
          <p:grpSpPr>
            <a:xfrm>
              <a:off x="41277" y="43805"/>
              <a:ext cx="23946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id="{5BDC0F15-DB73-42BF-8F8A-A34FE9B09A1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6" name="Полилиния 50">
                <a:extLst>
                  <a:ext uri="{FF2B5EF4-FFF2-40B4-BE49-F238E27FC236}">
                    <a16:creationId xmlns:a16="http://schemas.microsoft.com/office/drawing/2014/main" id="{922B80CA-2F6F-4985-AEAF-D548706A9DFB}"/>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7" name="Полилиния 51">
                <a:extLst>
                  <a:ext uri="{FF2B5EF4-FFF2-40B4-BE49-F238E27FC236}">
                    <a16:creationId xmlns:a16="http://schemas.microsoft.com/office/drawing/2014/main" id="{0F1B6D7D-DF46-48C5-998E-23B55D86519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9" name="Прямоугольник 30">
            <a:extLst>
              <a:ext uri="{FF2B5EF4-FFF2-40B4-BE49-F238E27FC236}">
                <a16:creationId xmlns:a16="http://schemas.microsoft.com/office/drawing/2014/main" id="{25018510-ED34-4740-9949-DF299F74EA84}"/>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1" name="Google Shape;12;p1" descr="preencoded.png">
            <a:extLst>
              <a:ext uri="{FF2B5EF4-FFF2-40B4-BE49-F238E27FC236}">
                <a16:creationId xmlns:a16="http://schemas.microsoft.com/office/drawing/2014/main" id="{8FE34BC8-100B-4363-9D95-77ACA04F3159}"/>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2" name="Текст 16">
            <a:extLst>
              <a:ext uri="{FF2B5EF4-FFF2-40B4-BE49-F238E27FC236}">
                <a16:creationId xmlns:a16="http://schemas.microsoft.com/office/drawing/2014/main" id="{230C2EB3-6AED-45C0-8655-E91AA45BD203}"/>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EECBDF16-14EB-11FC-7FE2-FDC76337507A}"/>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4107613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2">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11139322-A8CA-C7E6-6CBA-62F695D6CE2A}"/>
              </a:ext>
            </a:extLst>
          </p:cNvPr>
          <p:cNvSpPr>
            <a:spLocks noGrp="1"/>
          </p:cNvSpPr>
          <p:nvPr>
            <p:ph type="body" sz="quarter" idx="17" hasCustomPrompt="1"/>
          </p:nvPr>
        </p:nvSpPr>
        <p:spPr>
          <a:xfrm>
            <a:off x="1141917" y="1166492"/>
            <a:ext cx="2866521" cy="1298552"/>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6" name="Текст 16">
            <a:extLst>
              <a:ext uri="{FF2B5EF4-FFF2-40B4-BE49-F238E27FC236}">
                <a16:creationId xmlns:a16="http://schemas.microsoft.com/office/drawing/2014/main" id="{43588348-A856-E801-B0EE-C84E902219D2}"/>
              </a:ext>
            </a:extLst>
          </p:cNvPr>
          <p:cNvSpPr>
            <a:spLocks noGrp="1"/>
          </p:cNvSpPr>
          <p:nvPr>
            <p:ph type="body" sz="quarter" idx="18" hasCustomPrompt="1"/>
          </p:nvPr>
        </p:nvSpPr>
        <p:spPr>
          <a:xfrm>
            <a:off x="1141917" y="2973083"/>
            <a:ext cx="2866521" cy="1278149"/>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ru-RU" sz="800" dirty="0">
                <a:solidFill>
                  <a:srgbClr val="333333"/>
                </a:solidFill>
                <a:latin typeface="+mn-lt"/>
                <a:ea typeface="Verdana Regular" pitchFamily="34" charset="-122"/>
                <a:cs typeface="Verdana Regular" pitchFamily="34" charset="-120"/>
              </a:rPr>
              <a:t>.</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id="{7DB4E59C-1D32-184F-6F6A-D103739F2D7F}"/>
              </a:ext>
            </a:extLst>
          </p:cNvPr>
          <p:cNvSpPr>
            <a:spLocks noGrp="1"/>
          </p:cNvSpPr>
          <p:nvPr>
            <p:ph type="body" sz="quarter" idx="19" hasCustomPrompt="1"/>
          </p:nvPr>
        </p:nvSpPr>
        <p:spPr>
          <a:xfrm>
            <a:off x="1141917" y="4776048"/>
            <a:ext cx="2866521" cy="1278149"/>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p>
        </p:txBody>
      </p:sp>
      <p:sp>
        <p:nvSpPr>
          <p:cNvPr id="8" name="Текст 16">
            <a:extLst>
              <a:ext uri="{FF2B5EF4-FFF2-40B4-BE49-F238E27FC236}">
                <a16:creationId xmlns:a16="http://schemas.microsoft.com/office/drawing/2014/main" id="{5CCBA14E-FB6A-7367-D069-9723CDA5481C}"/>
              </a:ext>
            </a:extLst>
          </p:cNvPr>
          <p:cNvSpPr>
            <a:spLocks noGrp="1"/>
          </p:cNvSpPr>
          <p:nvPr>
            <p:ph type="body" sz="quarter" idx="20" hasCustomPrompt="1"/>
          </p:nvPr>
        </p:nvSpPr>
        <p:spPr>
          <a:xfrm>
            <a:off x="8740403" y="1166492"/>
            <a:ext cx="2864222" cy="1282510"/>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9" name="Текст 16">
            <a:extLst>
              <a:ext uri="{FF2B5EF4-FFF2-40B4-BE49-F238E27FC236}">
                <a16:creationId xmlns:a16="http://schemas.microsoft.com/office/drawing/2014/main" id="{D6AED93D-5A80-3D94-A447-C48CCD73FC37}"/>
              </a:ext>
            </a:extLst>
          </p:cNvPr>
          <p:cNvSpPr>
            <a:spLocks noGrp="1"/>
          </p:cNvSpPr>
          <p:nvPr>
            <p:ph type="body" sz="quarter" idx="21" hasCustomPrompt="1"/>
          </p:nvPr>
        </p:nvSpPr>
        <p:spPr>
          <a:xfrm>
            <a:off x="8740403" y="2973085"/>
            <a:ext cx="2864222"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id="{B1CB099E-4A00-EF62-0E6D-15EF85A2576D}"/>
              </a:ext>
            </a:extLst>
          </p:cNvPr>
          <p:cNvSpPr>
            <a:spLocks noGrp="1"/>
          </p:cNvSpPr>
          <p:nvPr>
            <p:ph type="body" sz="quarter" idx="22" hasCustomPrompt="1"/>
          </p:nvPr>
        </p:nvSpPr>
        <p:spPr>
          <a:xfrm>
            <a:off x="8740403" y="4776048"/>
            <a:ext cx="2864222"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C7C4239C-9156-8F41-0B6F-B0519FB592F0}"/>
              </a:ext>
            </a:extLst>
          </p:cNvPr>
          <p:cNvSpPr>
            <a:spLocks noGrp="1"/>
          </p:cNvSpPr>
          <p:nvPr>
            <p:ph type="body" sz="quarter" idx="23" hasCustomPrompt="1"/>
          </p:nvPr>
        </p:nvSpPr>
        <p:spPr>
          <a:xfrm>
            <a:off x="572187" y="11664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id="{09410D96-CD55-A69F-5749-C33ED50ED624}"/>
              </a:ext>
            </a:extLst>
          </p:cNvPr>
          <p:cNvSpPr>
            <a:spLocks noGrp="1"/>
          </p:cNvSpPr>
          <p:nvPr>
            <p:ph type="body" sz="quarter" idx="24" hasCustomPrompt="1"/>
          </p:nvPr>
        </p:nvSpPr>
        <p:spPr>
          <a:xfrm>
            <a:off x="572187" y="297308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id="{CF6B2F2A-5C07-F11B-AFBA-09751A4BAD59}"/>
              </a:ext>
            </a:extLst>
          </p:cNvPr>
          <p:cNvSpPr>
            <a:spLocks noGrp="1"/>
          </p:cNvSpPr>
          <p:nvPr>
            <p:ph type="body" sz="quarter" idx="25" hasCustomPrompt="1"/>
          </p:nvPr>
        </p:nvSpPr>
        <p:spPr>
          <a:xfrm>
            <a:off x="572187" y="477603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id="{0C4F8701-B754-83EA-103F-76C89B89655F}"/>
              </a:ext>
            </a:extLst>
          </p:cNvPr>
          <p:cNvSpPr>
            <a:spLocks noGrp="1"/>
          </p:cNvSpPr>
          <p:nvPr>
            <p:ph type="body" sz="quarter" idx="26" hasCustomPrompt="1"/>
          </p:nvPr>
        </p:nvSpPr>
        <p:spPr>
          <a:xfrm>
            <a:off x="8183563" y="11664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id="{7E900040-5A77-7AAD-B1FB-9EE4080DA230}"/>
              </a:ext>
            </a:extLst>
          </p:cNvPr>
          <p:cNvSpPr>
            <a:spLocks noGrp="1"/>
          </p:cNvSpPr>
          <p:nvPr>
            <p:ph type="body" sz="quarter" idx="27" hasCustomPrompt="1"/>
          </p:nvPr>
        </p:nvSpPr>
        <p:spPr>
          <a:xfrm>
            <a:off x="8183563" y="297308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id="{4599FDF7-2456-EC20-056C-968BA7813653}"/>
              </a:ext>
            </a:extLst>
          </p:cNvPr>
          <p:cNvSpPr>
            <a:spLocks noGrp="1"/>
          </p:cNvSpPr>
          <p:nvPr>
            <p:ph type="body" sz="quarter" idx="28" hasCustomPrompt="1"/>
          </p:nvPr>
        </p:nvSpPr>
        <p:spPr>
          <a:xfrm>
            <a:off x="8183563" y="477603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Рисунок 7">
            <a:extLst>
              <a:ext uri="{FF2B5EF4-FFF2-40B4-BE49-F238E27FC236}">
                <a16:creationId xmlns:a16="http://schemas.microsoft.com/office/drawing/2014/main" id="{0F67D3DD-F4B0-4CFA-4C90-12BD6E9B5EA2}"/>
              </a:ext>
            </a:extLst>
          </p:cNvPr>
          <p:cNvSpPr>
            <a:spLocks noGrp="1"/>
          </p:cNvSpPr>
          <p:nvPr>
            <p:ph type="pic" sz="quarter" idx="29" hasCustomPrompt="1"/>
          </p:nvPr>
        </p:nvSpPr>
        <p:spPr>
          <a:xfrm>
            <a:off x="4373519" y="1166492"/>
            <a:ext cx="3457575" cy="514413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8" name="Заголовок 11">
            <a:extLst>
              <a:ext uri="{FF2B5EF4-FFF2-40B4-BE49-F238E27FC236}">
                <a16:creationId xmlns:a16="http://schemas.microsoft.com/office/drawing/2014/main" id="{567BD914-FC6D-2FC7-0105-CCE3D1CDC9FC}"/>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6" name="Прямоугольник 29">
            <a:extLst>
              <a:ext uri="{FF2B5EF4-FFF2-40B4-BE49-F238E27FC236}">
                <a16:creationId xmlns:a16="http://schemas.microsoft.com/office/drawing/2014/main" id="{DE3886E1-C2F8-4315-AF81-5F15A185E72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7" name="Текст 16">
            <a:extLst>
              <a:ext uri="{FF2B5EF4-FFF2-40B4-BE49-F238E27FC236}">
                <a16:creationId xmlns:a16="http://schemas.microsoft.com/office/drawing/2014/main" id="{F36C8404-3399-4DCD-9BE1-708BC4F34C40}"/>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8" name="Текст 16">
            <a:extLst>
              <a:ext uri="{FF2B5EF4-FFF2-40B4-BE49-F238E27FC236}">
                <a16:creationId xmlns:a16="http://schemas.microsoft.com/office/drawing/2014/main" id="{F24229E5-D480-4929-854A-1504557C270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9" name="Текст 16">
            <a:extLst>
              <a:ext uri="{FF2B5EF4-FFF2-40B4-BE49-F238E27FC236}">
                <a16:creationId xmlns:a16="http://schemas.microsoft.com/office/drawing/2014/main" id="{3897FC93-0CA1-44DE-B9C2-1F55677A0A70}"/>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0" name="Текст 16">
            <a:extLst>
              <a:ext uri="{FF2B5EF4-FFF2-40B4-BE49-F238E27FC236}">
                <a16:creationId xmlns:a16="http://schemas.microsoft.com/office/drawing/2014/main" id="{7C654F78-E32B-4A74-9458-C0BFD45400E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1" name="Текст 16">
            <a:extLst>
              <a:ext uri="{FF2B5EF4-FFF2-40B4-BE49-F238E27FC236}">
                <a16:creationId xmlns:a16="http://schemas.microsoft.com/office/drawing/2014/main" id="{049868E1-54F4-4D3D-A760-3B897414C8CC}"/>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2" name="Текст 16">
            <a:extLst>
              <a:ext uri="{FF2B5EF4-FFF2-40B4-BE49-F238E27FC236}">
                <a16:creationId xmlns:a16="http://schemas.microsoft.com/office/drawing/2014/main" id="{280EEF19-2504-42AA-ACD5-70FB1B55F3E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3" name="Прямая соединительная линия 46">
            <a:extLst>
              <a:ext uri="{FF2B5EF4-FFF2-40B4-BE49-F238E27FC236}">
                <a16:creationId xmlns:a16="http://schemas.microsoft.com/office/drawing/2014/main" id="{5EFDE702-6D33-41E9-8B3B-04161C10009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4" name="Группа 48">
            <a:extLst>
              <a:ext uri="{FF2B5EF4-FFF2-40B4-BE49-F238E27FC236}">
                <a16:creationId xmlns:a16="http://schemas.microsoft.com/office/drawing/2014/main" id="{F659ADF5-14C9-4A66-A384-2092C0F3E966}"/>
              </a:ext>
            </a:extLst>
          </p:cNvPr>
          <p:cNvGrpSpPr/>
          <p:nvPr userDrawn="1"/>
        </p:nvGrpSpPr>
        <p:grpSpPr>
          <a:xfrm>
            <a:off x="50803" y="43806"/>
            <a:ext cx="29472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id="{046770CF-55CE-4F37-84F6-812875762185}"/>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46" name="Полилиния 50">
              <a:extLst>
                <a:ext uri="{FF2B5EF4-FFF2-40B4-BE49-F238E27FC236}">
                  <a16:creationId xmlns:a16="http://schemas.microsoft.com/office/drawing/2014/main" id="{740D0949-F8C2-498A-BC92-D225E0735F1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47" name="Полилиния 51">
              <a:extLst>
                <a:ext uri="{FF2B5EF4-FFF2-40B4-BE49-F238E27FC236}">
                  <a16:creationId xmlns:a16="http://schemas.microsoft.com/office/drawing/2014/main" id="{73EB4A49-D2D7-4646-ADCD-E49127265328}"/>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48" name="Group 32">
            <a:extLst>
              <a:ext uri="{FF2B5EF4-FFF2-40B4-BE49-F238E27FC236}">
                <a16:creationId xmlns:a16="http://schemas.microsoft.com/office/drawing/2014/main" id="{BED9F74A-DE49-448E-B54F-4FB31BBBB9CE}"/>
              </a:ext>
            </a:extLst>
          </p:cNvPr>
          <p:cNvGrpSpPr/>
          <p:nvPr userDrawn="1"/>
        </p:nvGrpSpPr>
        <p:grpSpPr>
          <a:xfrm>
            <a:off x="-8878" y="-5773"/>
            <a:ext cx="339078" cy="311173"/>
            <a:chOff x="-8878" y="-5773"/>
            <a:chExt cx="339078" cy="311173"/>
          </a:xfrm>
        </p:grpSpPr>
        <p:sp>
          <p:nvSpPr>
            <p:cNvPr id="49" name="Прямоугольник 47">
              <a:extLst>
                <a:ext uri="{FF2B5EF4-FFF2-40B4-BE49-F238E27FC236}">
                  <a16:creationId xmlns:a16="http://schemas.microsoft.com/office/drawing/2014/main" id="{9AAEEA8F-997B-4BE3-B194-5A19C53F14BA}"/>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0" name="Группа 48">
              <a:extLst>
                <a:ext uri="{FF2B5EF4-FFF2-40B4-BE49-F238E27FC236}">
                  <a16:creationId xmlns:a16="http://schemas.microsoft.com/office/drawing/2014/main" id="{BA9D184E-38A7-4ABB-A51B-CA436CA49886}"/>
                </a:ext>
              </a:extLst>
            </p:cNvPr>
            <p:cNvGrpSpPr/>
            <p:nvPr userDrawn="1"/>
          </p:nvGrpSpPr>
          <p:grpSpPr>
            <a:xfrm>
              <a:off x="41277" y="43805"/>
              <a:ext cx="23946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id="{740FF44B-4D45-4B9A-9FA8-7551AD125CE5}"/>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52" name="Полилиния 50">
                <a:extLst>
                  <a:ext uri="{FF2B5EF4-FFF2-40B4-BE49-F238E27FC236}">
                    <a16:creationId xmlns:a16="http://schemas.microsoft.com/office/drawing/2014/main" id="{99D0BEB2-5E89-41F0-BE8D-C172AF79F2F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53" name="Полилиния 51">
                <a:extLst>
                  <a:ext uri="{FF2B5EF4-FFF2-40B4-BE49-F238E27FC236}">
                    <a16:creationId xmlns:a16="http://schemas.microsoft.com/office/drawing/2014/main" id="{A98162E0-3A8F-4B9A-A8E2-C7CB1CD354A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5" name="Прямоугольник 30">
            <a:extLst>
              <a:ext uri="{FF2B5EF4-FFF2-40B4-BE49-F238E27FC236}">
                <a16:creationId xmlns:a16="http://schemas.microsoft.com/office/drawing/2014/main" id="{C9B8534B-3AB0-45C6-8C3E-1483CA2B4E0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7" name="Google Shape;12;p1" descr="preencoded.png">
            <a:extLst>
              <a:ext uri="{FF2B5EF4-FFF2-40B4-BE49-F238E27FC236}">
                <a16:creationId xmlns:a16="http://schemas.microsoft.com/office/drawing/2014/main" id="{B3B74D3C-3D6D-4DA4-9EEA-A40B51872AD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8" name="Текст 16">
            <a:extLst>
              <a:ext uri="{FF2B5EF4-FFF2-40B4-BE49-F238E27FC236}">
                <a16:creationId xmlns:a16="http://schemas.microsoft.com/office/drawing/2014/main" id="{FB1BBDBD-7DF4-4026-AF1C-529D1EB180C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B4364AC0-AC66-5C07-669A-23D8A544021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882802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3">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6708F48A-5327-1ECD-BD9A-B7D0393F747D}"/>
              </a:ext>
            </a:extLst>
          </p:cNvPr>
          <p:cNvSpPr>
            <a:spLocks noGrp="1"/>
          </p:cNvSpPr>
          <p:nvPr>
            <p:ph type="body" sz="quarter" idx="17" hasCustomPrompt="1"/>
          </p:nvPr>
        </p:nvSpPr>
        <p:spPr>
          <a:xfrm>
            <a:off x="1141917" y="1399168"/>
            <a:ext cx="2866521" cy="1298552"/>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6" name="Текст 16">
            <a:extLst>
              <a:ext uri="{FF2B5EF4-FFF2-40B4-BE49-F238E27FC236}">
                <a16:creationId xmlns:a16="http://schemas.microsoft.com/office/drawing/2014/main" id="{569C6E26-299B-AC9B-3B49-CD5E29CB5398}"/>
              </a:ext>
            </a:extLst>
          </p:cNvPr>
          <p:cNvSpPr>
            <a:spLocks noGrp="1"/>
          </p:cNvSpPr>
          <p:nvPr>
            <p:ph type="body" sz="quarter" idx="18" hasCustomPrompt="1"/>
          </p:nvPr>
        </p:nvSpPr>
        <p:spPr>
          <a:xfrm>
            <a:off x="1141917" y="3204099"/>
            <a:ext cx="2866521" cy="1278149"/>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ru-RU" sz="800" dirty="0">
                <a:solidFill>
                  <a:srgbClr val="333333"/>
                </a:solidFill>
                <a:latin typeface="+mn-lt"/>
                <a:ea typeface="Verdana Regular" pitchFamily="34" charset="-122"/>
                <a:cs typeface="Verdana Regular" pitchFamily="34" charset="-120"/>
              </a:rPr>
              <a:t>.</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id="{D617BF8A-9A1A-ED14-BD13-8BAACB70F6D7}"/>
              </a:ext>
            </a:extLst>
          </p:cNvPr>
          <p:cNvSpPr>
            <a:spLocks noGrp="1"/>
          </p:cNvSpPr>
          <p:nvPr>
            <p:ph type="body" sz="quarter" idx="19" hasCustomPrompt="1"/>
          </p:nvPr>
        </p:nvSpPr>
        <p:spPr>
          <a:xfrm>
            <a:off x="1141917" y="4998099"/>
            <a:ext cx="2866521" cy="1278149"/>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p>
        </p:txBody>
      </p:sp>
      <p:sp>
        <p:nvSpPr>
          <p:cNvPr id="8" name="Текст 16">
            <a:extLst>
              <a:ext uri="{FF2B5EF4-FFF2-40B4-BE49-F238E27FC236}">
                <a16:creationId xmlns:a16="http://schemas.microsoft.com/office/drawing/2014/main" id="{C689D0C6-0177-2D85-58FB-7E19E9BD116A}"/>
              </a:ext>
            </a:extLst>
          </p:cNvPr>
          <p:cNvSpPr>
            <a:spLocks noGrp="1"/>
          </p:cNvSpPr>
          <p:nvPr>
            <p:ph type="body" sz="quarter" idx="20" hasCustomPrompt="1"/>
          </p:nvPr>
        </p:nvSpPr>
        <p:spPr>
          <a:xfrm>
            <a:off x="8746709" y="1399168"/>
            <a:ext cx="2857916" cy="1282510"/>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9" name="Текст 16">
            <a:extLst>
              <a:ext uri="{FF2B5EF4-FFF2-40B4-BE49-F238E27FC236}">
                <a16:creationId xmlns:a16="http://schemas.microsoft.com/office/drawing/2014/main" id="{D96A0CA6-ACE6-1DF8-7543-3724A5B22020}"/>
              </a:ext>
            </a:extLst>
          </p:cNvPr>
          <p:cNvSpPr>
            <a:spLocks noGrp="1"/>
          </p:cNvSpPr>
          <p:nvPr>
            <p:ph type="body" sz="quarter" idx="21" hasCustomPrompt="1"/>
          </p:nvPr>
        </p:nvSpPr>
        <p:spPr>
          <a:xfrm>
            <a:off x="8746709" y="3188053"/>
            <a:ext cx="2857916"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id="{3EE38BD0-5496-2DC8-EF2A-5A8165B8495C}"/>
              </a:ext>
            </a:extLst>
          </p:cNvPr>
          <p:cNvSpPr>
            <a:spLocks noGrp="1"/>
          </p:cNvSpPr>
          <p:nvPr>
            <p:ph type="body" sz="quarter" idx="22" hasCustomPrompt="1"/>
          </p:nvPr>
        </p:nvSpPr>
        <p:spPr>
          <a:xfrm>
            <a:off x="8746709" y="5014141"/>
            <a:ext cx="2857916"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2A2C381B-9C68-2228-D44B-A4ACCFA6113B}"/>
              </a:ext>
            </a:extLst>
          </p:cNvPr>
          <p:cNvSpPr>
            <a:spLocks noGrp="1"/>
          </p:cNvSpPr>
          <p:nvPr>
            <p:ph type="body" sz="quarter" idx="23" hasCustomPrompt="1"/>
          </p:nvPr>
        </p:nvSpPr>
        <p:spPr>
          <a:xfrm>
            <a:off x="572187" y="143583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id="{9E6BB35A-0CB8-E3BB-A143-7ED142D1BCEB}"/>
              </a:ext>
            </a:extLst>
          </p:cNvPr>
          <p:cNvSpPr>
            <a:spLocks noGrp="1"/>
          </p:cNvSpPr>
          <p:nvPr>
            <p:ph type="body" sz="quarter" idx="24" hasCustomPrompt="1"/>
          </p:nvPr>
        </p:nvSpPr>
        <p:spPr>
          <a:xfrm>
            <a:off x="572187" y="324138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id="{E11A9624-1AE5-5AAF-287D-4B1AA50E9D2C}"/>
              </a:ext>
            </a:extLst>
          </p:cNvPr>
          <p:cNvSpPr>
            <a:spLocks noGrp="1"/>
          </p:cNvSpPr>
          <p:nvPr>
            <p:ph type="body" sz="quarter" idx="25" hasCustomPrompt="1"/>
          </p:nvPr>
        </p:nvSpPr>
        <p:spPr>
          <a:xfrm>
            <a:off x="572187" y="5032461"/>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id="{FABAF0F8-C681-50E8-56AE-FC65E93B9A27}"/>
              </a:ext>
            </a:extLst>
          </p:cNvPr>
          <p:cNvSpPr>
            <a:spLocks noGrp="1"/>
          </p:cNvSpPr>
          <p:nvPr>
            <p:ph type="body" sz="quarter" idx="26" hasCustomPrompt="1"/>
          </p:nvPr>
        </p:nvSpPr>
        <p:spPr>
          <a:xfrm>
            <a:off x="8183563" y="14222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id="{9EBDF5BF-80FC-51C5-608A-08F6D25FC1EE}"/>
              </a:ext>
            </a:extLst>
          </p:cNvPr>
          <p:cNvSpPr>
            <a:spLocks noGrp="1"/>
          </p:cNvSpPr>
          <p:nvPr>
            <p:ph type="body" sz="quarter" idx="27" hasCustomPrompt="1"/>
          </p:nvPr>
        </p:nvSpPr>
        <p:spPr>
          <a:xfrm>
            <a:off x="8183563" y="3227840"/>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id="{68BB13C5-574D-A489-899F-E924CE983362}"/>
              </a:ext>
            </a:extLst>
          </p:cNvPr>
          <p:cNvSpPr>
            <a:spLocks noGrp="1"/>
          </p:cNvSpPr>
          <p:nvPr>
            <p:ph type="body" sz="quarter" idx="28" hasCustomPrompt="1"/>
          </p:nvPr>
        </p:nvSpPr>
        <p:spPr>
          <a:xfrm>
            <a:off x="8183563" y="5042667"/>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Рисунок 7">
            <a:extLst>
              <a:ext uri="{FF2B5EF4-FFF2-40B4-BE49-F238E27FC236}">
                <a16:creationId xmlns:a16="http://schemas.microsoft.com/office/drawing/2014/main" id="{1FAE89A0-DFAD-36E3-A33E-4FAA47BDE4B8}"/>
              </a:ext>
            </a:extLst>
          </p:cNvPr>
          <p:cNvSpPr>
            <a:spLocks noGrp="1"/>
          </p:cNvSpPr>
          <p:nvPr>
            <p:ph type="pic" sz="quarter" idx="29" hasCustomPrompt="1"/>
          </p:nvPr>
        </p:nvSpPr>
        <p:spPr>
          <a:xfrm>
            <a:off x="4367213" y="1160463"/>
            <a:ext cx="3457575" cy="516908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a:p>
            <a:endParaRPr lang="ru-RU" dirty="0"/>
          </a:p>
        </p:txBody>
      </p:sp>
      <p:sp>
        <p:nvSpPr>
          <p:cNvPr id="18" name="Заголовок 11">
            <a:extLst>
              <a:ext uri="{FF2B5EF4-FFF2-40B4-BE49-F238E27FC236}">
                <a16:creationId xmlns:a16="http://schemas.microsoft.com/office/drawing/2014/main" id="{A0F8509C-9D89-04A4-75AB-F920F9FA795E}"/>
              </a:ext>
            </a:extLst>
          </p:cNvPr>
          <p:cNvSpPr>
            <a:spLocks noGrp="1"/>
          </p:cNvSpPr>
          <p:nvPr>
            <p:ph type="title" hasCustomPrompt="1"/>
          </p:nvPr>
        </p:nvSpPr>
        <p:spPr>
          <a:xfrm>
            <a:off x="572186" y="474717"/>
            <a:ext cx="11032439" cy="570297"/>
          </a:xfrm>
          <a:prstGeom prst="rect">
            <a:avLst/>
          </a:prstGeom>
        </p:spPr>
        <p:txBody>
          <a:bodyPr lIns="0" tIns="0" rIns="0" bIns="0"/>
          <a:lstStyle>
            <a:lvl1pPr>
              <a:defRPr sz="2500" b="1">
                <a:solidFill>
                  <a:srgbClr val="004494"/>
                </a:solidFill>
                <a:latin typeface="+mn-lt"/>
              </a:defRPr>
            </a:lvl1pPr>
          </a:lstStyle>
          <a:p>
            <a:r>
              <a:rPr lang="ru-RU" dirty="0"/>
              <a:t>СПЛОШНОЙ ТЕКСТ</a:t>
            </a:r>
          </a:p>
        </p:txBody>
      </p:sp>
      <p:sp>
        <p:nvSpPr>
          <p:cNvPr id="36" name="Прямоугольник 29">
            <a:extLst>
              <a:ext uri="{FF2B5EF4-FFF2-40B4-BE49-F238E27FC236}">
                <a16:creationId xmlns:a16="http://schemas.microsoft.com/office/drawing/2014/main" id="{94B83B31-59B7-49BB-95FB-4261E2B801F9}"/>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7" name="Текст 16">
            <a:extLst>
              <a:ext uri="{FF2B5EF4-FFF2-40B4-BE49-F238E27FC236}">
                <a16:creationId xmlns:a16="http://schemas.microsoft.com/office/drawing/2014/main" id="{1E1D0500-D27A-4D0B-8E53-5F71360DC1B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8" name="Текст 16">
            <a:extLst>
              <a:ext uri="{FF2B5EF4-FFF2-40B4-BE49-F238E27FC236}">
                <a16:creationId xmlns:a16="http://schemas.microsoft.com/office/drawing/2014/main" id="{C9AB23EC-54BA-492B-8F2B-E3D2B48E20AE}"/>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9" name="Текст 16">
            <a:extLst>
              <a:ext uri="{FF2B5EF4-FFF2-40B4-BE49-F238E27FC236}">
                <a16:creationId xmlns:a16="http://schemas.microsoft.com/office/drawing/2014/main" id="{FA9E44DE-90CB-424F-A8E8-594CCD1D7ABF}"/>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0" name="Текст 16">
            <a:extLst>
              <a:ext uri="{FF2B5EF4-FFF2-40B4-BE49-F238E27FC236}">
                <a16:creationId xmlns:a16="http://schemas.microsoft.com/office/drawing/2014/main" id="{F20B117D-AB9A-4601-AA32-E443F6DC42D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1" name="Текст 16">
            <a:extLst>
              <a:ext uri="{FF2B5EF4-FFF2-40B4-BE49-F238E27FC236}">
                <a16:creationId xmlns:a16="http://schemas.microsoft.com/office/drawing/2014/main" id="{5F56E08F-4135-473D-8F54-E197868EAC7A}"/>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2" name="Текст 16">
            <a:extLst>
              <a:ext uri="{FF2B5EF4-FFF2-40B4-BE49-F238E27FC236}">
                <a16:creationId xmlns:a16="http://schemas.microsoft.com/office/drawing/2014/main" id="{0E504388-D423-4E05-AFE9-3018884CFA1C}"/>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3" name="Прямая соединительная линия 46">
            <a:extLst>
              <a:ext uri="{FF2B5EF4-FFF2-40B4-BE49-F238E27FC236}">
                <a16:creationId xmlns:a16="http://schemas.microsoft.com/office/drawing/2014/main" id="{CC9A7CC9-51A3-4170-A141-6DAD170C0D7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4" name="Группа 48">
            <a:extLst>
              <a:ext uri="{FF2B5EF4-FFF2-40B4-BE49-F238E27FC236}">
                <a16:creationId xmlns:a16="http://schemas.microsoft.com/office/drawing/2014/main" id="{41169723-BA22-4E2C-A375-AE7520768E02}"/>
              </a:ext>
            </a:extLst>
          </p:cNvPr>
          <p:cNvGrpSpPr/>
          <p:nvPr userDrawn="1"/>
        </p:nvGrpSpPr>
        <p:grpSpPr>
          <a:xfrm>
            <a:off x="50803" y="43806"/>
            <a:ext cx="29472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id="{80E740C1-D3AB-4274-841B-F283F41375F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46" name="Полилиния 50">
              <a:extLst>
                <a:ext uri="{FF2B5EF4-FFF2-40B4-BE49-F238E27FC236}">
                  <a16:creationId xmlns:a16="http://schemas.microsoft.com/office/drawing/2014/main" id="{3735659E-73A2-48E5-B8C4-EAFC0EAEB64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47" name="Полилиния 51">
              <a:extLst>
                <a:ext uri="{FF2B5EF4-FFF2-40B4-BE49-F238E27FC236}">
                  <a16:creationId xmlns:a16="http://schemas.microsoft.com/office/drawing/2014/main" id="{21221448-6299-4879-A553-F8B54BC441F5}"/>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48" name="Group 32">
            <a:extLst>
              <a:ext uri="{FF2B5EF4-FFF2-40B4-BE49-F238E27FC236}">
                <a16:creationId xmlns:a16="http://schemas.microsoft.com/office/drawing/2014/main" id="{129DA665-57F1-4C91-9EDC-78CD698B6DD3}"/>
              </a:ext>
            </a:extLst>
          </p:cNvPr>
          <p:cNvGrpSpPr/>
          <p:nvPr userDrawn="1"/>
        </p:nvGrpSpPr>
        <p:grpSpPr>
          <a:xfrm>
            <a:off x="-8878" y="-5773"/>
            <a:ext cx="339078" cy="311173"/>
            <a:chOff x="-8878" y="-5773"/>
            <a:chExt cx="339078" cy="311173"/>
          </a:xfrm>
        </p:grpSpPr>
        <p:sp>
          <p:nvSpPr>
            <p:cNvPr id="49" name="Прямоугольник 47">
              <a:extLst>
                <a:ext uri="{FF2B5EF4-FFF2-40B4-BE49-F238E27FC236}">
                  <a16:creationId xmlns:a16="http://schemas.microsoft.com/office/drawing/2014/main" id="{87E8F376-477D-493A-AF57-7BBB0D180A9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0" name="Группа 48">
              <a:extLst>
                <a:ext uri="{FF2B5EF4-FFF2-40B4-BE49-F238E27FC236}">
                  <a16:creationId xmlns:a16="http://schemas.microsoft.com/office/drawing/2014/main" id="{2996B1E0-B85A-4E3F-B725-F0422DE9C3C7}"/>
                </a:ext>
              </a:extLst>
            </p:cNvPr>
            <p:cNvGrpSpPr/>
            <p:nvPr userDrawn="1"/>
          </p:nvGrpSpPr>
          <p:grpSpPr>
            <a:xfrm>
              <a:off x="41277" y="43805"/>
              <a:ext cx="23946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id="{9D36BE37-F2DE-45E1-9884-818D9D6E0AD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52" name="Полилиния 50">
                <a:extLst>
                  <a:ext uri="{FF2B5EF4-FFF2-40B4-BE49-F238E27FC236}">
                    <a16:creationId xmlns:a16="http://schemas.microsoft.com/office/drawing/2014/main" id="{2AAC4FAA-65D1-489C-A477-C137AB339673}"/>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53" name="Полилиния 51">
                <a:extLst>
                  <a:ext uri="{FF2B5EF4-FFF2-40B4-BE49-F238E27FC236}">
                    <a16:creationId xmlns:a16="http://schemas.microsoft.com/office/drawing/2014/main" id="{E11BC5F7-5528-4261-9B85-CAE1BD4797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5" name="Прямоугольник 30">
            <a:extLst>
              <a:ext uri="{FF2B5EF4-FFF2-40B4-BE49-F238E27FC236}">
                <a16:creationId xmlns:a16="http://schemas.microsoft.com/office/drawing/2014/main" id="{2D958C75-32AB-4845-A008-4EF89B8443A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7" name="Google Shape;12;p1" descr="preencoded.png">
            <a:extLst>
              <a:ext uri="{FF2B5EF4-FFF2-40B4-BE49-F238E27FC236}">
                <a16:creationId xmlns:a16="http://schemas.microsoft.com/office/drawing/2014/main" id="{1CF5EA7C-22F0-463F-A830-BA6A11209901}"/>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8" name="Текст 16">
            <a:extLst>
              <a:ext uri="{FF2B5EF4-FFF2-40B4-BE49-F238E27FC236}">
                <a16:creationId xmlns:a16="http://schemas.microsoft.com/office/drawing/2014/main" id="{87E6B503-0778-45E5-B176-13A841F76CB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3E79CB72-0C35-884E-0329-A1F5DEF199F5}"/>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732922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1">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326C82EE-7FC2-6258-3B49-ACD75C6099E4}"/>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9" name="Текст 16">
            <a:extLst>
              <a:ext uri="{FF2B5EF4-FFF2-40B4-BE49-F238E27FC236}">
                <a16:creationId xmlns:a16="http://schemas.microsoft.com/office/drawing/2014/main" id="{06A3194A-A405-D569-8BBA-A79C754A21CB}"/>
              </a:ext>
            </a:extLst>
          </p:cNvPr>
          <p:cNvSpPr>
            <a:spLocks noGrp="1"/>
          </p:cNvSpPr>
          <p:nvPr>
            <p:ph type="body" sz="quarter" idx="40" hasCustomPrompt="1"/>
          </p:nvPr>
        </p:nvSpPr>
        <p:spPr>
          <a:xfrm>
            <a:off x="1259616" y="5178629"/>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id="{9D6C9F40-6DE9-BA24-ECAA-D2393E0E7F00}"/>
              </a:ext>
            </a:extLst>
          </p:cNvPr>
          <p:cNvSpPr>
            <a:spLocks noGrp="1"/>
          </p:cNvSpPr>
          <p:nvPr>
            <p:ph type="body" sz="quarter" idx="41" hasCustomPrompt="1"/>
          </p:nvPr>
        </p:nvSpPr>
        <p:spPr>
          <a:xfrm>
            <a:off x="1259616" y="5871648"/>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D860E116-D14B-050C-D141-282A652D5DE5}"/>
              </a:ext>
            </a:extLst>
          </p:cNvPr>
          <p:cNvSpPr>
            <a:spLocks noGrp="1"/>
          </p:cNvSpPr>
          <p:nvPr>
            <p:ph type="body" sz="quarter" idx="42" hasCustomPrompt="1"/>
          </p:nvPr>
        </p:nvSpPr>
        <p:spPr>
          <a:xfrm>
            <a:off x="6854847" y="5178629"/>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16">
            <a:extLst>
              <a:ext uri="{FF2B5EF4-FFF2-40B4-BE49-F238E27FC236}">
                <a16:creationId xmlns:a16="http://schemas.microsoft.com/office/drawing/2014/main" id="{6E68B9F0-D26B-7205-8ED1-473E21C0BD09}"/>
              </a:ext>
            </a:extLst>
          </p:cNvPr>
          <p:cNvSpPr>
            <a:spLocks noGrp="1"/>
          </p:cNvSpPr>
          <p:nvPr>
            <p:ph type="body" sz="quarter" idx="43" hasCustomPrompt="1"/>
          </p:nvPr>
        </p:nvSpPr>
        <p:spPr>
          <a:xfrm>
            <a:off x="6854847" y="5871648"/>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3" name="Заголовок 11">
            <a:extLst>
              <a:ext uri="{FF2B5EF4-FFF2-40B4-BE49-F238E27FC236}">
                <a16:creationId xmlns:a16="http://schemas.microsoft.com/office/drawing/2014/main" id="{3AF9ED29-F639-702A-CEDD-D6F3A1CAAD75}"/>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sp>
        <p:nvSpPr>
          <p:cNvPr id="29" name="Текст 16">
            <a:extLst>
              <a:ext uri="{FF2B5EF4-FFF2-40B4-BE49-F238E27FC236}">
                <a16:creationId xmlns:a16="http://schemas.microsoft.com/office/drawing/2014/main" id="{0B57BAF6-515F-AFBC-8EDE-3E894D1430F4}"/>
              </a:ext>
            </a:extLst>
          </p:cNvPr>
          <p:cNvSpPr>
            <a:spLocks noGrp="1"/>
          </p:cNvSpPr>
          <p:nvPr>
            <p:ph type="body" sz="quarter" idx="44" hasCustomPrompt="1"/>
          </p:nvPr>
        </p:nvSpPr>
        <p:spPr>
          <a:xfrm>
            <a:off x="572187" y="1873515"/>
            <a:ext cx="2612241" cy="3067200"/>
          </a:xfrm>
          <a:prstGeom prst="rect">
            <a:avLst/>
          </a:prstGeom>
        </p:spPr>
        <p:txBody>
          <a:bodyPr lIns="0" tIns="0" rIns="0" bIns="0"/>
          <a:lstStyle>
            <a:lvl1pPr marL="0" marR="0" indent="0" algn="l" rtl="0">
              <a:lnSpc>
                <a:spcPts val="1250"/>
              </a:lnSpc>
              <a:spcBef>
                <a:spcPts val="400"/>
              </a:spcBef>
              <a:spcAft>
                <a:spcPts val="0"/>
              </a:spcAft>
              <a:buClr>
                <a:srgbClr val="009FE3"/>
              </a:buClr>
              <a:buSzPct val="140000"/>
              <a:buFont typeface="+mj-lt"/>
              <a:buNone/>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0" name="Текст 16">
            <a:extLst>
              <a:ext uri="{FF2B5EF4-FFF2-40B4-BE49-F238E27FC236}">
                <a16:creationId xmlns:a16="http://schemas.microsoft.com/office/drawing/2014/main" id="{EF0DB593-6ECA-F7B0-B127-EFF7AA6A17C8}"/>
              </a:ext>
            </a:extLst>
          </p:cNvPr>
          <p:cNvSpPr>
            <a:spLocks noGrp="1"/>
          </p:cNvSpPr>
          <p:nvPr>
            <p:ph type="body" sz="quarter" idx="47"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1" name="Текст 16">
            <a:extLst>
              <a:ext uri="{FF2B5EF4-FFF2-40B4-BE49-F238E27FC236}">
                <a16:creationId xmlns:a16="http://schemas.microsoft.com/office/drawing/2014/main" id="{8FBE9A39-1CCE-C33A-302C-EACD17AB0485}"/>
              </a:ext>
            </a:extLst>
          </p:cNvPr>
          <p:cNvSpPr>
            <a:spLocks noGrp="1"/>
          </p:cNvSpPr>
          <p:nvPr>
            <p:ph type="body" sz="quarter" idx="48"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2" name="Текст 16">
            <a:extLst>
              <a:ext uri="{FF2B5EF4-FFF2-40B4-BE49-F238E27FC236}">
                <a16:creationId xmlns:a16="http://schemas.microsoft.com/office/drawing/2014/main" id="{9F02DBBE-4FBA-E0AF-396F-82EBDF0F9C19}"/>
              </a:ext>
            </a:extLst>
          </p:cNvPr>
          <p:cNvSpPr>
            <a:spLocks noGrp="1"/>
          </p:cNvSpPr>
          <p:nvPr>
            <p:ph type="body" sz="quarter" idx="49"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5" name="Прямоугольник 29">
            <a:extLst>
              <a:ext uri="{FF2B5EF4-FFF2-40B4-BE49-F238E27FC236}">
                <a16:creationId xmlns:a16="http://schemas.microsoft.com/office/drawing/2014/main" id="{B46ECFCE-9E69-44A4-A7F3-2BE425351DF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6" name="Текст 16">
            <a:extLst>
              <a:ext uri="{FF2B5EF4-FFF2-40B4-BE49-F238E27FC236}">
                <a16:creationId xmlns:a16="http://schemas.microsoft.com/office/drawing/2014/main" id="{36DCFD5B-4A0B-4230-ABA4-3ACF822FA2D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7" name="Текст 16">
            <a:extLst>
              <a:ext uri="{FF2B5EF4-FFF2-40B4-BE49-F238E27FC236}">
                <a16:creationId xmlns:a16="http://schemas.microsoft.com/office/drawing/2014/main" id="{C2FEA9C4-5C2C-4827-81A3-68CA09C72398}"/>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8" name="Текст 16">
            <a:extLst>
              <a:ext uri="{FF2B5EF4-FFF2-40B4-BE49-F238E27FC236}">
                <a16:creationId xmlns:a16="http://schemas.microsoft.com/office/drawing/2014/main" id="{1838099B-249B-4C63-A657-EC7B3D6CE28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9" name="Текст 16">
            <a:extLst>
              <a:ext uri="{FF2B5EF4-FFF2-40B4-BE49-F238E27FC236}">
                <a16:creationId xmlns:a16="http://schemas.microsoft.com/office/drawing/2014/main" id="{EEC39937-6C75-4120-B5AF-9A68F9DAFE2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0" name="Текст 16">
            <a:extLst>
              <a:ext uri="{FF2B5EF4-FFF2-40B4-BE49-F238E27FC236}">
                <a16:creationId xmlns:a16="http://schemas.microsoft.com/office/drawing/2014/main" id="{5240D3D3-27B7-47BD-9643-63CEFD378A5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1" name="Текст 16">
            <a:extLst>
              <a:ext uri="{FF2B5EF4-FFF2-40B4-BE49-F238E27FC236}">
                <a16:creationId xmlns:a16="http://schemas.microsoft.com/office/drawing/2014/main" id="{CEC888C9-E644-4B32-B60B-F420431DE154}"/>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2" name="Прямая соединительная линия 46">
            <a:extLst>
              <a:ext uri="{FF2B5EF4-FFF2-40B4-BE49-F238E27FC236}">
                <a16:creationId xmlns:a16="http://schemas.microsoft.com/office/drawing/2014/main" id="{214092C8-910F-42BE-92BC-50F991435CE4}"/>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3" name="Группа 48">
            <a:extLst>
              <a:ext uri="{FF2B5EF4-FFF2-40B4-BE49-F238E27FC236}">
                <a16:creationId xmlns:a16="http://schemas.microsoft.com/office/drawing/2014/main" id="{CD28E872-2CDF-4712-9E15-9B1E85A02492}"/>
              </a:ext>
            </a:extLst>
          </p:cNvPr>
          <p:cNvGrpSpPr/>
          <p:nvPr userDrawn="1"/>
        </p:nvGrpSpPr>
        <p:grpSpPr>
          <a:xfrm>
            <a:off x="50803" y="43806"/>
            <a:ext cx="29472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id="{74DADC10-7F70-4C1F-B1DC-F2C3B98EDD8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45" name="Полилиния 50">
              <a:extLst>
                <a:ext uri="{FF2B5EF4-FFF2-40B4-BE49-F238E27FC236}">
                  <a16:creationId xmlns:a16="http://schemas.microsoft.com/office/drawing/2014/main" id="{91D45491-5F31-446B-BED1-3D4A5FCA44B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46" name="Полилиния 51">
              <a:extLst>
                <a:ext uri="{FF2B5EF4-FFF2-40B4-BE49-F238E27FC236}">
                  <a16:creationId xmlns:a16="http://schemas.microsoft.com/office/drawing/2014/main" id="{05F463CB-966C-4584-860D-15EA34632D18}"/>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47" name="Group 32">
            <a:extLst>
              <a:ext uri="{FF2B5EF4-FFF2-40B4-BE49-F238E27FC236}">
                <a16:creationId xmlns:a16="http://schemas.microsoft.com/office/drawing/2014/main" id="{C4F53A38-7A20-4183-8DBE-3EA5EF906DC7}"/>
              </a:ext>
            </a:extLst>
          </p:cNvPr>
          <p:cNvGrpSpPr/>
          <p:nvPr userDrawn="1"/>
        </p:nvGrpSpPr>
        <p:grpSpPr>
          <a:xfrm>
            <a:off x="-8878" y="-5773"/>
            <a:ext cx="339078" cy="311173"/>
            <a:chOff x="-8878" y="-5773"/>
            <a:chExt cx="339078" cy="311173"/>
          </a:xfrm>
        </p:grpSpPr>
        <p:sp>
          <p:nvSpPr>
            <p:cNvPr id="48" name="Прямоугольник 47">
              <a:extLst>
                <a:ext uri="{FF2B5EF4-FFF2-40B4-BE49-F238E27FC236}">
                  <a16:creationId xmlns:a16="http://schemas.microsoft.com/office/drawing/2014/main" id="{B30897D4-B005-4474-86CB-5F06CE77872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9" name="Группа 48">
              <a:extLst>
                <a:ext uri="{FF2B5EF4-FFF2-40B4-BE49-F238E27FC236}">
                  <a16:creationId xmlns:a16="http://schemas.microsoft.com/office/drawing/2014/main" id="{FB40FE84-2537-44F6-98A2-8676E65BFC9D}"/>
                </a:ext>
              </a:extLst>
            </p:cNvPr>
            <p:cNvGrpSpPr/>
            <p:nvPr userDrawn="1"/>
          </p:nvGrpSpPr>
          <p:grpSpPr>
            <a:xfrm>
              <a:off x="41277" y="43805"/>
              <a:ext cx="23946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FD2EB088-A0F8-49CC-A561-C3720BA343F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51" name="Полилиния 50">
                <a:extLst>
                  <a:ext uri="{FF2B5EF4-FFF2-40B4-BE49-F238E27FC236}">
                    <a16:creationId xmlns:a16="http://schemas.microsoft.com/office/drawing/2014/main" id="{BC751608-9D5A-4852-B9CB-0F2178CC84A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52" name="Полилиния 51">
                <a:extLst>
                  <a:ext uri="{FF2B5EF4-FFF2-40B4-BE49-F238E27FC236}">
                    <a16:creationId xmlns:a16="http://schemas.microsoft.com/office/drawing/2014/main" id="{F8B125C6-DB12-4F57-BEDB-C5EAC975A29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4" name="Прямоугольник 30">
            <a:extLst>
              <a:ext uri="{FF2B5EF4-FFF2-40B4-BE49-F238E27FC236}">
                <a16:creationId xmlns:a16="http://schemas.microsoft.com/office/drawing/2014/main" id="{8EE95137-B777-4F7C-A989-167325AC63A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6" name="Текст 16">
            <a:extLst>
              <a:ext uri="{FF2B5EF4-FFF2-40B4-BE49-F238E27FC236}">
                <a16:creationId xmlns:a16="http://schemas.microsoft.com/office/drawing/2014/main" id="{3D0BE23D-E86C-43F3-B205-75B56FB806C5}"/>
              </a:ext>
            </a:extLst>
          </p:cNvPr>
          <p:cNvSpPr>
            <a:spLocks noGrp="1"/>
          </p:cNvSpPr>
          <p:nvPr>
            <p:ph type="body" sz="quarter" idx="50"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57" name="Текст 16">
            <a:extLst>
              <a:ext uri="{FF2B5EF4-FFF2-40B4-BE49-F238E27FC236}">
                <a16:creationId xmlns:a16="http://schemas.microsoft.com/office/drawing/2014/main" id="{16CEB68B-A391-4381-BED8-9A8ADF51E266}"/>
              </a:ext>
            </a:extLst>
          </p:cNvPr>
          <p:cNvSpPr>
            <a:spLocks noGrp="1"/>
          </p:cNvSpPr>
          <p:nvPr>
            <p:ph type="body" sz="quarter" idx="51"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58" name="Текст 16">
            <a:extLst>
              <a:ext uri="{FF2B5EF4-FFF2-40B4-BE49-F238E27FC236}">
                <a16:creationId xmlns:a16="http://schemas.microsoft.com/office/drawing/2014/main" id="{CF07E053-3942-45CF-9554-A01AB938A026}"/>
              </a:ext>
            </a:extLst>
          </p:cNvPr>
          <p:cNvSpPr>
            <a:spLocks noGrp="1"/>
          </p:cNvSpPr>
          <p:nvPr>
            <p:ph type="body" sz="quarter" idx="52"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pic>
        <p:nvPicPr>
          <p:cNvPr id="59" name="Google Shape;12;p1" descr="preencoded.png">
            <a:extLst>
              <a:ext uri="{FF2B5EF4-FFF2-40B4-BE49-F238E27FC236}">
                <a16:creationId xmlns:a16="http://schemas.microsoft.com/office/drawing/2014/main" id="{CD0A9FC5-5CC3-415F-8D58-6B6314395BF6}"/>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60" name="Текст 16">
            <a:extLst>
              <a:ext uri="{FF2B5EF4-FFF2-40B4-BE49-F238E27FC236}">
                <a16:creationId xmlns:a16="http://schemas.microsoft.com/office/drawing/2014/main" id="{F2A11DA1-6C17-4E8C-96A8-387ABB39919A}"/>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1D97F24B-DC70-12EE-1E77-03056A88A97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881860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2">
    <p:spTree>
      <p:nvGrpSpPr>
        <p:cNvPr id="1" name=""/>
        <p:cNvGrpSpPr/>
        <p:nvPr/>
      </p:nvGrpSpPr>
      <p:grpSpPr>
        <a:xfrm>
          <a:off x="0" y="0"/>
          <a:ext cx="0" cy="0"/>
          <a:chOff x="0" y="0"/>
          <a:chExt cx="0" cy="0"/>
        </a:xfrm>
      </p:grpSpPr>
      <p:sp>
        <p:nvSpPr>
          <p:cNvPr id="25" name="Текст 16">
            <a:extLst>
              <a:ext uri="{FF2B5EF4-FFF2-40B4-BE49-F238E27FC236}">
                <a16:creationId xmlns:a16="http://schemas.microsoft.com/office/drawing/2014/main" id="{F2AD9018-832A-EFD2-5BD1-E51CEA19D8A7}"/>
              </a:ext>
            </a:extLst>
          </p:cNvPr>
          <p:cNvSpPr>
            <a:spLocks noGrp="1"/>
          </p:cNvSpPr>
          <p:nvPr>
            <p:ph type="body" sz="quarter" idx="40" hasCustomPrompt="1"/>
          </p:nvPr>
        </p:nvSpPr>
        <p:spPr>
          <a:xfrm>
            <a:off x="1343223" y="5178629"/>
            <a:ext cx="10261402" cy="45391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Lorem</a:t>
            </a:r>
            <a:r>
              <a:rPr lang="ru-RU" sz="800" dirty="0">
                <a:solidFill>
                  <a:srgbClr val="333333"/>
                </a:solidFill>
                <a:latin typeface="+mn-lt"/>
                <a:ea typeface="Verdana Regular" pitchFamily="34" charset="-122"/>
                <a:cs typeface="Verdana Regular" pitchFamily="34" charset="-120"/>
              </a:rPr>
              <a:t> </a:t>
            </a:r>
            <a:r>
              <a:rPr lang="en-US" sz="800" dirty="0">
                <a:solidFill>
                  <a:srgbClr val="333333"/>
                </a:solidFill>
                <a:latin typeface="+mn-lt"/>
                <a:ea typeface="Verdana Regular" pitchFamily="34" charset="-122"/>
                <a:cs typeface="Verdana Regular" pitchFamily="34" charset="-120"/>
              </a:rPr>
              <a:t>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26" name="Текст 16">
            <a:extLst>
              <a:ext uri="{FF2B5EF4-FFF2-40B4-BE49-F238E27FC236}">
                <a16:creationId xmlns:a16="http://schemas.microsoft.com/office/drawing/2014/main" id="{CB90D4C4-73BE-6EF6-4DE7-454A65ED0BF5}"/>
              </a:ext>
            </a:extLst>
          </p:cNvPr>
          <p:cNvSpPr>
            <a:spLocks noGrp="1"/>
          </p:cNvSpPr>
          <p:nvPr>
            <p:ph type="body" sz="quarter" idx="41" hasCustomPrompt="1"/>
          </p:nvPr>
        </p:nvSpPr>
        <p:spPr>
          <a:xfrm>
            <a:off x="1343223" y="5871648"/>
            <a:ext cx="10261402" cy="453914"/>
          </a:xfrm>
          <a:prstGeom prst="rect">
            <a:avLst/>
          </a:prstGeom>
        </p:spPr>
        <p:txBody>
          <a:bodyPr lIns="0" tIns="0" rIns="0" bIns="0"/>
          <a:lstStyle>
            <a:lvl1pPr marL="0" marR="0" indent="0" algn="l" rtl="0">
              <a:lnSpc>
                <a:spcPts val="1176"/>
              </a:lnSpc>
              <a:spcBef>
                <a:spcPts val="0"/>
              </a:spcBef>
              <a:spcAft>
                <a:spcPts val="0"/>
              </a:spcAft>
              <a:buClr>
                <a:srgbClr val="009FE3"/>
              </a:buClr>
              <a:buSzPct val="140000"/>
              <a:buFontTx/>
              <a:buNone/>
              <a:defRPr lang="en-US" sz="800" b="0" i="0" u="none" strike="noStrike" cap="none" spc="0" dirty="0">
                <a:solidFill>
                  <a:srgbClr val="333333"/>
                </a:solidFill>
                <a:latin typeface="+mn-lt"/>
                <a:ea typeface="Verdana Regular" pitchFamily="34" charset="-122"/>
                <a:cs typeface="Verdana Regular" pitchFamily="34" charset="-120"/>
                <a:sym typeface="Arial"/>
              </a:defRPr>
            </a:lvl1pPr>
          </a:lstStyle>
          <a:p>
            <a:pPr marL="0" marR="0" lvl="0" indent="0" algn="l" defTabSz="914446" rtl="0" eaLnBrk="1" fontAlgn="auto" latinLnBrk="0" hangingPunct="1">
              <a:lnSpc>
                <a:spcPts val="1250"/>
              </a:lnSpc>
              <a:spcBef>
                <a:spcPts val="0"/>
              </a:spcBef>
              <a:spcAft>
                <a:spcPts val="0"/>
              </a:spcAft>
              <a:buClr>
                <a:srgbClr val="009FE3"/>
              </a:buClr>
              <a:buSzPct val="140000"/>
              <a:buFontTx/>
              <a:buNone/>
              <a:tabLst/>
              <a:defRPr/>
            </a:pPr>
            <a:r>
              <a:rPr lang="en-US" sz="800" dirty="0">
                <a:solidFill>
                  <a:srgbClr val="333333"/>
                </a:solidFill>
                <a:latin typeface="+mn-lt"/>
                <a:ea typeface="Verdana Regular" pitchFamily="34" charset="-122"/>
                <a:cs typeface="Verdana Regular" pitchFamily="34" charset="-120"/>
              </a:rPr>
              <a:t>Lorem</a:t>
            </a:r>
            <a:r>
              <a:rPr lang="ru-RU" sz="800" dirty="0">
                <a:solidFill>
                  <a:srgbClr val="333333"/>
                </a:solidFill>
                <a:latin typeface="+mn-lt"/>
                <a:ea typeface="Verdana Regular" pitchFamily="34" charset="-122"/>
                <a:cs typeface="Verdana Regular" pitchFamily="34" charset="-120"/>
              </a:rPr>
              <a:t> </a:t>
            </a:r>
            <a:r>
              <a:rPr lang="en-US" sz="800" dirty="0">
                <a:solidFill>
                  <a:srgbClr val="333333"/>
                </a:solidFill>
                <a:latin typeface="+mn-lt"/>
                <a:ea typeface="Verdana Regular" pitchFamily="34" charset="-122"/>
                <a:cs typeface="Verdana Regular" pitchFamily="34" charset="-120"/>
              </a:rPr>
              <a:t>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a:p>
            <a:pPr marL="0" marR="0" lvl="0" indent="0" algn="l" defTabSz="914446" rtl="0" eaLnBrk="1" fontAlgn="auto" latinLnBrk="0" hangingPunct="1">
              <a:lnSpc>
                <a:spcPts val="1250"/>
              </a:lnSpc>
              <a:spcBef>
                <a:spcPts val="0"/>
              </a:spcBef>
              <a:spcAft>
                <a:spcPts val="0"/>
              </a:spcAft>
              <a:buClr>
                <a:srgbClr val="009FE3"/>
              </a:buClr>
              <a:buSzPct val="140000"/>
              <a:buFontTx/>
              <a:buNone/>
              <a:tabLst/>
              <a:defRPr/>
            </a:pPr>
            <a:endParaRPr lang="en-US" sz="800" dirty="0">
              <a:latin typeface="+mn-lt"/>
            </a:endParaRPr>
          </a:p>
        </p:txBody>
      </p:sp>
      <p:sp>
        <p:nvSpPr>
          <p:cNvPr id="36" name="Текст 16">
            <a:extLst>
              <a:ext uri="{FF2B5EF4-FFF2-40B4-BE49-F238E27FC236}">
                <a16:creationId xmlns:a16="http://schemas.microsoft.com/office/drawing/2014/main" id="{30920D20-152D-4CDF-80BF-A420F05034A2}"/>
              </a:ext>
            </a:extLst>
          </p:cNvPr>
          <p:cNvSpPr>
            <a:spLocks noGrp="1"/>
          </p:cNvSpPr>
          <p:nvPr>
            <p:ph type="body" sz="quarter" idx="44" hasCustomPrompt="1"/>
          </p:nvPr>
        </p:nvSpPr>
        <p:spPr>
          <a:xfrm>
            <a:off x="572187"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7" name="Текст 16">
            <a:extLst>
              <a:ext uri="{FF2B5EF4-FFF2-40B4-BE49-F238E27FC236}">
                <a16:creationId xmlns:a16="http://schemas.microsoft.com/office/drawing/2014/main" id="{18F2D659-0D39-4AF1-9833-0B7FC8F8B9DA}"/>
              </a:ext>
            </a:extLst>
          </p:cNvPr>
          <p:cNvSpPr>
            <a:spLocks noGrp="1"/>
          </p:cNvSpPr>
          <p:nvPr>
            <p:ph type="body" sz="quarter" idx="47"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8" name="Текст 16">
            <a:extLst>
              <a:ext uri="{FF2B5EF4-FFF2-40B4-BE49-F238E27FC236}">
                <a16:creationId xmlns:a16="http://schemas.microsoft.com/office/drawing/2014/main" id="{0446AB75-8B50-4664-88A3-C9924B4DB460}"/>
              </a:ext>
            </a:extLst>
          </p:cNvPr>
          <p:cNvSpPr>
            <a:spLocks noGrp="1"/>
          </p:cNvSpPr>
          <p:nvPr>
            <p:ph type="body" sz="quarter" idx="48"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9" name="Текст 16">
            <a:extLst>
              <a:ext uri="{FF2B5EF4-FFF2-40B4-BE49-F238E27FC236}">
                <a16:creationId xmlns:a16="http://schemas.microsoft.com/office/drawing/2014/main" id="{B5DA061F-0A0D-486F-A068-688AB624B498}"/>
              </a:ext>
            </a:extLst>
          </p:cNvPr>
          <p:cNvSpPr>
            <a:spLocks noGrp="1"/>
          </p:cNvSpPr>
          <p:nvPr>
            <p:ph type="body" sz="quarter" idx="49"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1" name="Прямоугольник 29">
            <a:extLst>
              <a:ext uri="{FF2B5EF4-FFF2-40B4-BE49-F238E27FC236}">
                <a16:creationId xmlns:a16="http://schemas.microsoft.com/office/drawing/2014/main" id="{2F229D6E-1308-44D5-9903-4155A2DED85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id="{399561F0-F766-4D0B-9D17-F34616FBD4DD}"/>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id="{42BD0FF6-DABE-4435-82B8-CC6D1291F3E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id="{D5EC76BC-577D-481C-B1F4-7D3D50F69DD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id="{CC180136-6FF4-4DB7-953E-38A9EAD8480F}"/>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id="{92B1A523-2411-412D-A626-99583CBDC838}"/>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id="{18FF11F5-42A4-4DBF-84F0-2F11E7C37783}"/>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id="{558376BD-FA42-4A72-8FE9-369BFE5EB00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id="{A83C41D6-8C37-4475-AD27-6591D06E5383}"/>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5BEFAD99-35DC-445D-A0AC-D7D579DB4CE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51" name="Полилиния 50">
              <a:extLst>
                <a:ext uri="{FF2B5EF4-FFF2-40B4-BE49-F238E27FC236}">
                  <a16:creationId xmlns:a16="http://schemas.microsoft.com/office/drawing/2014/main" id="{803EAE6F-BE42-4E19-B1BF-68E6EFB8C9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52" name="Полилиния 51">
              <a:extLst>
                <a:ext uri="{FF2B5EF4-FFF2-40B4-BE49-F238E27FC236}">
                  <a16:creationId xmlns:a16="http://schemas.microsoft.com/office/drawing/2014/main" id="{066E3949-E015-4284-97CC-96DBDCB8F33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53" name="Group 32">
            <a:extLst>
              <a:ext uri="{FF2B5EF4-FFF2-40B4-BE49-F238E27FC236}">
                <a16:creationId xmlns:a16="http://schemas.microsoft.com/office/drawing/2014/main" id="{FCECB75E-8140-4EF2-A62A-77F776AA4263}"/>
              </a:ext>
            </a:extLst>
          </p:cNvPr>
          <p:cNvGrpSpPr/>
          <p:nvPr userDrawn="1"/>
        </p:nvGrpSpPr>
        <p:grpSpPr>
          <a:xfrm>
            <a:off x="-8878" y="-5773"/>
            <a:ext cx="339078" cy="311173"/>
            <a:chOff x="-8878" y="-5773"/>
            <a:chExt cx="339078" cy="311173"/>
          </a:xfrm>
        </p:grpSpPr>
        <p:sp>
          <p:nvSpPr>
            <p:cNvPr id="54" name="Прямоугольник 53">
              <a:extLst>
                <a:ext uri="{FF2B5EF4-FFF2-40B4-BE49-F238E27FC236}">
                  <a16:creationId xmlns:a16="http://schemas.microsoft.com/office/drawing/2014/main" id="{D272BBCE-0539-4C72-A07C-21407F3790E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54">
              <a:extLst>
                <a:ext uri="{FF2B5EF4-FFF2-40B4-BE49-F238E27FC236}">
                  <a16:creationId xmlns:a16="http://schemas.microsoft.com/office/drawing/2014/main" id="{C84C4760-860F-45DC-B67A-68893F55CE5E}"/>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5C94B169-EE0F-4758-A220-E441A085532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57" name="Полилиния 50">
                <a:extLst>
                  <a:ext uri="{FF2B5EF4-FFF2-40B4-BE49-F238E27FC236}">
                    <a16:creationId xmlns:a16="http://schemas.microsoft.com/office/drawing/2014/main" id="{4C323B50-58FF-4348-9C67-A71C7BABA9D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58" name="Полилиния 51">
                <a:extLst>
                  <a:ext uri="{FF2B5EF4-FFF2-40B4-BE49-F238E27FC236}">
                    <a16:creationId xmlns:a16="http://schemas.microsoft.com/office/drawing/2014/main" id="{04D96978-3BDC-42E2-A2FF-6D07FCCA115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id="{092F5BC9-BE3F-400D-88C5-37C3B28D260A}"/>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3" name="Заголовок 11">
            <a:extLst>
              <a:ext uri="{FF2B5EF4-FFF2-40B4-BE49-F238E27FC236}">
                <a16:creationId xmlns:a16="http://schemas.microsoft.com/office/drawing/2014/main" id="{5D4032F8-75B8-470E-9788-1BCA175973C8}"/>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pic>
        <p:nvPicPr>
          <p:cNvPr id="67" name="Google Shape;12;p1" descr="preencoded.png">
            <a:extLst>
              <a:ext uri="{FF2B5EF4-FFF2-40B4-BE49-F238E27FC236}">
                <a16:creationId xmlns:a16="http://schemas.microsoft.com/office/drawing/2014/main" id="{A83F30DC-4ED5-4E8B-97CF-0DAFE61D4AE9}"/>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68" name="Текст 16">
            <a:extLst>
              <a:ext uri="{FF2B5EF4-FFF2-40B4-BE49-F238E27FC236}">
                <a16:creationId xmlns:a16="http://schemas.microsoft.com/office/drawing/2014/main" id="{D31E6A00-573A-4880-A9DE-499E88062D8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0" name="Текст 16">
            <a:extLst>
              <a:ext uri="{FF2B5EF4-FFF2-40B4-BE49-F238E27FC236}">
                <a16:creationId xmlns:a16="http://schemas.microsoft.com/office/drawing/2014/main" id="{42D55111-84C6-4990-9BCD-7C9850C35AAD}"/>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69" name="Текст 16">
            <a:extLst>
              <a:ext uri="{FF2B5EF4-FFF2-40B4-BE49-F238E27FC236}">
                <a16:creationId xmlns:a16="http://schemas.microsoft.com/office/drawing/2014/main" id="{E29D475C-BCB9-40EC-9716-75982E97E43E}"/>
              </a:ext>
            </a:extLst>
          </p:cNvPr>
          <p:cNvSpPr>
            <a:spLocks noGrp="1"/>
          </p:cNvSpPr>
          <p:nvPr>
            <p:ph type="body" sz="quarter" idx="50"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0" name="Текст 16">
            <a:extLst>
              <a:ext uri="{FF2B5EF4-FFF2-40B4-BE49-F238E27FC236}">
                <a16:creationId xmlns:a16="http://schemas.microsoft.com/office/drawing/2014/main" id="{3E6B545A-31E4-4C50-9E46-47FBDE81ED30}"/>
              </a:ext>
            </a:extLst>
          </p:cNvPr>
          <p:cNvSpPr>
            <a:spLocks noGrp="1"/>
          </p:cNvSpPr>
          <p:nvPr>
            <p:ph type="body" sz="quarter" idx="51"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1" name="Текст 16">
            <a:extLst>
              <a:ext uri="{FF2B5EF4-FFF2-40B4-BE49-F238E27FC236}">
                <a16:creationId xmlns:a16="http://schemas.microsoft.com/office/drawing/2014/main" id="{DF9A610D-7785-4139-AB5D-E531673CCB5E}"/>
              </a:ext>
            </a:extLst>
          </p:cNvPr>
          <p:cNvSpPr>
            <a:spLocks noGrp="1"/>
          </p:cNvSpPr>
          <p:nvPr>
            <p:ph type="body" sz="quarter" idx="52"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2" name="TextBox 1">
            <a:extLst>
              <a:ext uri="{FF2B5EF4-FFF2-40B4-BE49-F238E27FC236}">
                <a16:creationId xmlns:a16="http://schemas.microsoft.com/office/drawing/2014/main" id="{FC94A4CB-CCEE-F8C8-FB41-CBE71BDEE00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971847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й слайд 3">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F463C9D7-1B33-551A-ED51-040949D34B7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 y="0"/>
            <a:ext cx="4257855" cy="6858000"/>
          </a:xfrm>
          <a:prstGeom prst="rect">
            <a:avLst/>
          </a:prstGeom>
        </p:spPr>
      </p:pic>
      <p:sp>
        <p:nvSpPr>
          <p:cNvPr id="4" name="Рисунок 7">
            <a:extLst>
              <a:ext uri="{FF2B5EF4-FFF2-40B4-BE49-F238E27FC236}">
                <a16:creationId xmlns:a16="http://schemas.microsoft.com/office/drawing/2014/main" id="{F58ADE55-72E6-0E8B-D3B8-C3760C03C0D5}"/>
              </a:ext>
            </a:extLst>
          </p:cNvPr>
          <p:cNvSpPr>
            <a:spLocks noGrp="1"/>
          </p:cNvSpPr>
          <p:nvPr>
            <p:ph type="pic" sz="quarter" idx="12" hasCustomPrompt="1"/>
          </p:nvPr>
        </p:nvSpPr>
        <p:spPr>
          <a:xfrm>
            <a:off x="4257862" y="0"/>
            <a:ext cx="7934145" cy="685800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5" name="Image 1" descr="preencoded.png">
            <a:extLst>
              <a:ext uri="{FF2B5EF4-FFF2-40B4-BE49-F238E27FC236}">
                <a16:creationId xmlns:a16="http://schemas.microsoft.com/office/drawing/2014/main" id="{4ADA6FB5-E804-3F79-6CD9-D3FDB4D3B50F}"/>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id="{62076B61-603B-71BC-6ABC-6EB742E2DACA}"/>
              </a:ext>
            </a:extLst>
          </p:cNvPr>
          <p:cNvSpPr>
            <a:spLocks noGrp="1"/>
          </p:cNvSpPr>
          <p:nvPr>
            <p:ph type="title" hasCustomPrompt="1"/>
          </p:nvPr>
        </p:nvSpPr>
        <p:spPr>
          <a:xfrm>
            <a:off x="600397" y="3326910"/>
            <a:ext cx="3272786" cy="1595290"/>
          </a:xfrm>
          <a:prstGeom prst="rect">
            <a:avLst/>
          </a:prstGeom>
        </p:spPr>
        <p:txBody>
          <a:bodyPr lIns="0" tIns="0" rIns="0" bIns="0"/>
          <a:lstStyle>
            <a:lvl1pPr>
              <a:defRPr sz="2000" b="1">
                <a:solidFill>
                  <a:schemeClr val="bg1"/>
                </a:solidFill>
                <a:latin typeface="+mj-lt"/>
              </a:defRPr>
            </a:lvl1pPr>
          </a:lstStyle>
          <a:p>
            <a:r>
              <a:rPr lang="en-US" dirty="0"/>
              <a:t>LOREM IPSUM DOLOR SIT AMET CONSE</a:t>
            </a:r>
            <a:endParaRPr lang="ru-RU" dirty="0"/>
          </a:p>
        </p:txBody>
      </p:sp>
      <p:pic>
        <p:nvPicPr>
          <p:cNvPr id="7" name="Image 3" descr="preencoded.png">
            <a:extLst>
              <a:ext uri="{FF2B5EF4-FFF2-40B4-BE49-F238E27FC236}">
                <a16:creationId xmlns:a16="http://schemas.microsoft.com/office/drawing/2014/main" id="{8DFD9E85-9B4B-97F5-FEA4-0573ED072284}"/>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5" y="1482442"/>
            <a:ext cx="4257855" cy="11715"/>
          </a:xfrm>
          <a:prstGeom prst="rect">
            <a:avLst/>
          </a:prstGeom>
        </p:spPr>
      </p:pic>
      <p:pic>
        <p:nvPicPr>
          <p:cNvPr id="8" name="Image 3" descr="preencoded.png">
            <a:extLst>
              <a:ext uri="{FF2B5EF4-FFF2-40B4-BE49-F238E27FC236}">
                <a16:creationId xmlns:a16="http://schemas.microsoft.com/office/drawing/2014/main" id="{85BA2F1C-6B7C-9667-4065-CD3487AE2AA8}"/>
              </a:ext>
            </a:extLst>
          </p:cNvPr>
          <p:cNvPicPr>
            <a:picLocks noChangeAspect="1"/>
          </p:cNvPicPr>
          <p:nvPr userDrawn="1"/>
        </p:nvPicPr>
        <p:blipFill>
          <a:blip r:embed="rId7">
            <a:extLst>
              <a:ext uri="{96DAC541-7B7A-43D3-8B79-37D633B846F1}">
                <asvg:svgBlip xmlns:asvg="http://schemas.microsoft.com/office/drawing/2016/SVG/main" r:embed="rId8"/>
              </a:ext>
            </a:extLst>
          </a:blip>
          <a:srcRect/>
          <a:stretch/>
        </p:blipFill>
        <p:spPr>
          <a:xfrm>
            <a:off x="5" y="6023962"/>
            <a:ext cx="4257855" cy="11715"/>
          </a:xfrm>
          <a:prstGeom prst="rect">
            <a:avLst/>
          </a:prstGeom>
        </p:spPr>
      </p:pic>
      <p:sp>
        <p:nvSpPr>
          <p:cNvPr id="9" name="Текст 16">
            <a:extLst>
              <a:ext uri="{FF2B5EF4-FFF2-40B4-BE49-F238E27FC236}">
                <a16:creationId xmlns:a16="http://schemas.microsoft.com/office/drawing/2014/main" id="{E89733FD-1AFA-2644-1C30-6C3BFE70B9CA}"/>
              </a:ext>
            </a:extLst>
          </p:cNvPr>
          <p:cNvSpPr>
            <a:spLocks noGrp="1"/>
          </p:cNvSpPr>
          <p:nvPr>
            <p:ph type="body" sz="quarter" idx="10" hasCustomPrompt="1"/>
          </p:nvPr>
        </p:nvSpPr>
        <p:spPr>
          <a:xfrm>
            <a:off x="600397" y="6156103"/>
            <a:ext cx="3243557"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10" name="Текст 16">
            <a:extLst>
              <a:ext uri="{FF2B5EF4-FFF2-40B4-BE49-F238E27FC236}">
                <a16:creationId xmlns:a16="http://schemas.microsoft.com/office/drawing/2014/main" id="{C75EB651-8A4A-3188-814C-54A6E5D99ED5}"/>
              </a:ext>
            </a:extLst>
          </p:cNvPr>
          <p:cNvSpPr>
            <a:spLocks noGrp="1"/>
          </p:cNvSpPr>
          <p:nvPr>
            <p:ph type="body" sz="quarter" idx="11" hasCustomPrompt="1"/>
          </p:nvPr>
        </p:nvSpPr>
        <p:spPr>
          <a:xfrm>
            <a:off x="600397" y="6379674"/>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1355279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3">
    <p:spTree>
      <p:nvGrpSpPr>
        <p:cNvPr id="1" name=""/>
        <p:cNvGrpSpPr/>
        <p:nvPr/>
      </p:nvGrpSpPr>
      <p:grpSpPr>
        <a:xfrm>
          <a:off x="0" y="0"/>
          <a:ext cx="0" cy="0"/>
          <a:chOff x="0" y="0"/>
          <a:chExt cx="0" cy="0"/>
        </a:xfrm>
      </p:grpSpPr>
      <p:sp>
        <p:nvSpPr>
          <p:cNvPr id="9" name="Текст 16">
            <a:extLst>
              <a:ext uri="{FF2B5EF4-FFF2-40B4-BE49-F238E27FC236}">
                <a16:creationId xmlns:a16="http://schemas.microsoft.com/office/drawing/2014/main" id="{2E155FF6-88D0-FF66-2EA7-424E014BFFA5}"/>
              </a:ext>
            </a:extLst>
          </p:cNvPr>
          <p:cNvSpPr>
            <a:spLocks noGrp="1"/>
          </p:cNvSpPr>
          <p:nvPr>
            <p:ph type="body" sz="quarter" idx="40" hasCustomPrompt="1"/>
          </p:nvPr>
        </p:nvSpPr>
        <p:spPr>
          <a:xfrm>
            <a:off x="769609"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38">
            <a:extLst>
              <a:ext uri="{FF2B5EF4-FFF2-40B4-BE49-F238E27FC236}">
                <a16:creationId xmlns:a16="http://schemas.microsoft.com/office/drawing/2014/main" id="{8DDA94EE-E15F-DF7D-934B-62A590601A44}"/>
              </a:ext>
            </a:extLst>
          </p:cNvPr>
          <p:cNvSpPr>
            <a:spLocks noGrp="1"/>
          </p:cNvSpPr>
          <p:nvPr>
            <p:ph type="body" sz="quarter" idx="41" hasCustomPrompt="1"/>
          </p:nvPr>
        </p:nvSpPr>
        <p:spPr>
          <a:xfrm>
            <a:off x="769609"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1" name="Текст 16">
            <a:extLst>
              <a:ext uri="{FF2B5EF4-FFF2-40B4-BE49-F238E27FC236}">
                <a16:creationId xmlns:a16="http://schemas.microsoft.com/office/drawing/2014/main" id="{E6D809CD-1185-E36D-8465-02B56E65CED6}"/>
              </a:ext>
            </a:extLst>
          </p:cNvPr>
          <p:cNvSpPr>
            <a:spLocks noGrp="1"/>
          </p:cNvSpPr>
          <p:nvPr>
            <p:ph type="body" sz="quarter" idx="42" hasCustomPrompt="1"/>
          </p:nvPr>
        </p:nvSpPr>
        <p:spPr>
          <a:xfrm>
            <a:off x="3594575"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38">
            <a:extLst>
              <a:ext uri="{FF2B5EF4-FFF2-40B4-BE49-F238E27FC236}">
                <a16:creationId xmlns:a16="http://schemas.microsoft.com/office/drawing/2014/main" id="{AFA6AF56-FA5E-315A-3D2A-A3E45F849A89}"/>
              </a:ext>
            </a:extLst>
          </p:cNvPr>
          <p:cNvSpPr>
            <a:spLocks noGrp="1"/>
          </p:cNvSpPr>
          <p:nvPr>
            <p:ph type="body" sz="quarter" idx="43" hasCustomPrompt="1"/>
          </p:nvPr>
        </p:nvSpPr>
        <p:spPr>
          <a:xfrm>
            <a:off x="3594575"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3" name="Текст 16">
            <a:extLst>
              <a:ext uri="{FF2B5EF4-FFF2-40B4-BE49-F238E27FC236}">
                <a16:creationId xmlns:a16="http://schemas.microsoft.com/office/drawing/2014/main" id="{EF570472-7013-D876-49B0-515D2D2DBC1B}"/>
              </a:ext>
            </a:extLst>
          </p:cNvPr>
          <p:cNvSpPr>
            <a:spLocks noGrp="1"/>
          </p:cNvSpPr>
          <p:nvPr>
            <p:ph type="body" sz="quarter" idx="44" hasCustomPrompt="1"/>
          </p:nvPr>
        </p:nvSpPr>
        <p:spPr>
          <a:xfrm>
            <a:off x="6392641"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4" name="Текст 38">
            <a:extLst>
              <a:ext uri="{FF2B5EF4-FFF2-40B4-BE49-F238E27FC236}">
                <a16:creationId xmlns:a16="http://schemas.microsoft.com/office/drawing/2014/main" id="{10CAFD3A-E26C-49F8-C556-E337E28ED9C0}"/>
              </a:ext>
            </a:extLst>
          </p:cNvPr>
          <p:cNvSpPr>
            <a:spLocks noGrp="1"/>
          </p:cNvSpPr>
          <p:nvPr>
            <p:ph type="body" sz="quarter" idx="45" hasCustomPrompt="1"/>
          </p:nvPr>
        </p:nvSpPr>
        <p:spPr>
          <a:xfrm>
            <a:off x="6392641"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5" name="Текст 16">
            <a:extLst>
              <a:ext uri="{FF2B5EF4-FFF2-40B4-BE49-F238E27FC236}">
                <a16:creationId xmlns:a16="http://schemas.microsoft.com/office/drawing/2014/main" id="{D7AC4361-5A77-1C2A-F016-00D1F9107278}"/>
              </a:ext>
            </a:extLst>
          </p:cNvPr>
          <p:cNvSpPr>
            <a:spLocks noGrp="1"/>
          </p:cNvSpPr>
          <p:nvPr>
            <p:ph type="body" sz="quarter" idx="46" hasCustomPrompt="1"/>
          </p:nvPr>
        </p:nvSpPr>
        <p:spPr>
          <a:xfrm>
            <a:off x="9190706"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6" name="Текст 38">
            <a:extLst>
              <a:ext uri="{FF2B5EF4-FFF2-40B4-BE49-F238E27FC236}">
                <a16:creationId xmlns:a16="http://schemas.microsoft.com/office/drawing/2014/main" id="{0AC2447D-D19D-40CE-892C-801445C462E0}"/>
              </a:ext>
            </a:extLst>
          </p:cNvPr>
          <p:cNvSpPr>
            <a:spLocks noGrp="1"/>
          </p:cNvSpPr>
          <p:nvPr>
            <p:ph type="body" sz="quarter" idx="47" hasCustomPrompt="1"/>
          </p:nvPr>
        </p:nvSpPr>
        <p:spPr>
          <a:xfrm>
            <a:off x="9190706"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42" name="Текст 16">
            <a:extLst>
              <a:ext uri="{FF2B5EF4-FFF2-40B4-BE49-F238E27FC236}">
                <a16:creationId xmlns:a16="http://schemas.microsoft.com/office/drawing/2014/main" id="{BE9F0EF8-F750-4348-812C-86149D187467}"/>
              </a:ext>
            </a:extLst>
          </p:cNvPr>
          <p:cNvSpPr>
            <a:spLocks noGrp="1"/>
          </p:cNvSpPr>
          <p:nvPr>
            <p:ph type="body" sz="quarter" idx="48" hasCustomPrompt="1"/>
          </p:nvPr>
        </p:nvSpPr>
        <p:spPr>
          <a:xfrm>
            <a:off x="572187"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3" name="Текст 16">
            <a:extLst>
              <a:ext uri="{FF2B5EF4-FFF2-40B4-BE49-F238E27FC236}">
                <a16:creationId xmlns:a16="http://schemas.microsoft.com/office/drawing/2014/main" id="{255CB36C-07BD-4D46-A5FA-F370B2DC75B0}"/>
              </a:ext>
            </a:extLst>
          </p:cNvPr>
          <p:cNvSpPr>
            <a:spLocks noGrp="1"/>
          </p:cNvSpPr>
          <p:nvPr>
            <p:ph type="body" sz="quarter" idx="49"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4" name="Текст 16">
            <a:extLst>
              <a:ext uri="{FF2B5EF4-FFF2-40B4-BE49-F238E27FC236}">
                <a16:creationId xmlns:a16="http://schemas.microsoft.com/office/drawing/2014/main" id="{90BD30B4-EC10-440C-9ACE-1247A2F39322}"/>
              </a:ext>
            </a:extLst>
          </p:cNvPr>
          <p:cNvSpPr>
            <a:spLocks noGrp="1"/>
          </p:cNvSpPr>
          <p:nvPr>
            <p:ph type="body" sz="quarter" idx="50"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5" name="Текст 16">
            <a:extLst>
              <a:ext uri="{FF2B5EF4-FFF2-40B4-BE49-F238E27FC236}">
                <a16:creationId xmlns:a16="http://schemas.microsoft.com/office/drawing/2014/main" id="{7E0D1512-D16C-440E-97A6-8E7F8834F2EB}"/>
              </a:ext>
            </a:extLst>
          </p:cNvPr>
          <p:cNvSpPr>
            <a:spLocks noGrp="1"/>
          </p:cNvSpPr>
          <p:nvPr>
            <p:ph type="body" sz="quarter" idx="51"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7" name="Прямоугольник 29">
            <a:extLst>
              <a:ext uri="{FF2B5EF4-FFF2-40B4-BE49-F238E27FC236}">
                <a16:creationId xmlns:a16="http://schemas.microsoft.com/office/drawing/2014/main" id="{0D32B707-42E7-40BA-876D-F15B3B16619B}"/>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8" name="Текст 16">
            <a:extLst>
              <a:ext uri="{FF2B5EF4-FFF2-40B4-BE49-F238E27FC236}">
                <a16:creationId xmlns:a16="http://schemas.microsoft.com/office/drawing/2014/main" id="{B34117AE-A1B8-45BE-A5BA-8C06CC643A0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9" name="Текст 16">
            <a:extLst>
              <a:ext uri="{FF2B5EF4-FFF2-40B4-BE49-F238E27FC236}">
                <a16:creationId xmlns:a16="http://schemas.microsoft.com/office/drawing/2014/main" id="{BC33C790-82D9-4C5D-B8AD-85FC24235B2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50" name="Текст 16">
            <a:extLst>
              <a:ext uri="{FF2B5EF4-FFF2-40B4-BE49-F238E27FC236}">
                <a16:creationId xmlns:a16="http://schemas.microsoft.com/office/drawing/2014/main" id="{74F469AD-3746-4D93-80C4-C54ABAE4D9DD}"/>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51" name="Текст 16">
            <a:extLst>
              <a:ext uri="{FF2B5EF4-FFF2-40B4-BE49-F238E27FC236}">
                <a16:creationId xmlns:a16="http://schemas.microsoft.com/office/drawing/2014/main" id="{98A981BA-DD9F-48FE-9A75-21E402F81520}"/>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52" name="Текст 16">
            <a:extLst>
              <a:ext uri="{FF2B5EF4-FFF2-40B4-BE49-F238E27FC236}">
                <a16:creationId xmlns:a16="http://schemas.microsoft.com/office/drawing/2014/main" id="{4D6C825F-1A4B-4CCD-A846-401244598F1A}"/>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3" name="Текст 16">
            <a:extLst>
              <a:ext uri="{FF2B5EF4-FFF2-40B4-BE49-F238E27FC236}">
                <a16:creationId xmlns:a16="http://schemas.microsoft.com/office/drawing/2014/main" id="{B9303885-F70B-4131-A8B4-E1BE4139B004}"/>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4" name="Прямая соединительная линия 46">
            <a:extLst>
              <a:ext uri="{FF2B5EF4-FFF2-40B4-BE49-F238E27FC236}">
                <a16:creationId xmlns:a16="http://schemas.microsoft.com/office/drawing/2014/main" id="{87D61CDC-2DEE-4CD4-9D69-7480C0D22B69}"/>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5" name="Группа 48">
            <a:extLst>
              <a:ext uri="{FF2B5EF4-FFF2-40B4-BE49-F238E27FC236}">
                <a16:creationId xmlns:a16="http://schemas.microsoft.com/office/drawing/2014/main" id="{E143329C-D6E0-43F4-B758-62C05EA58207}"/>
              </a:ext>
            </a:extLst>
          </p:cNvPr>
          <p:cNvGrpSpPr/>
          <p:nvPr userDrawn="1"/>
        </p:nvGrpSpPr>
        <p:grpSpPr>
          <a:xfrm>
            <a:off x="50803" y="43806"/>
            <a:ext cx="29472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262B61FA-1E94-451A-BFF3-92B2C09533C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57" name="Полилиния 50">
              <a:extLst>
                <a:ext uri="{FF2B5EF4-FFF2-40B4-BE49-F238E27FC236}">
                  <a16:creationId xmlns:a16="http://schemas.microsoft.com/office/drawing/2014/main" id="{FDB5B7C4-9EB7-4D8A-9D19-85281D8B3BB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58" name="Полилиния 51">
              <a:extLst>
                <a:ext uri="{FF2B5EF4-FFF2-40B4-BE49-F238E27FC236}">
                  <a16:creationId xmlns:a16="http://schemas.microsoft.com/office/drawing/2014/main" id="{B524E54B-E163-49DE-947A-9655AF5B0C6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59" name="Group 32">
            <a:extLst>
              <a:ext uri="{FF2B5EF4-FFF2-40B4-BE49-F238E27FC236}">
                <a16:creationId xmlns:a16="http://schemas.microsoft.com/office/drawing/2014/main" id="{FB46BB20-0A18-497C-9CE1-40DC1455FBA3}"/>
              </a:ext>
            </a:extLst>
          </p:cNvPr>
          <p:cNvGrpSpPr/>
          <p:nvPr userDrawn="1"/>
        </p:nvGrpSpPr>
        <p:grpSpPr>
          <a:xfrm>
            <a:off x="-8878" y="-5773"/>
            <a:ext cx="339078" cy="311173"/>
            <a:chOff x="-8878" y="-5773"/>
            <a:chExt cx="339078" cy="311173"/>
          </a:xfrm>
        </p:grpSpPr>
        <p:sp>
          <p:nvSpPr>
            <p:cNvPr id="60" name="Прямоугольник 59">
              <a:extLst>
                <a:ext uri="{FF2B5EF4-FFF2-40B4-BE49-F238E27FC236}">
                  <a16:creationId xmlns:a16="http://schemas.microsoft.com/office/drawing/2014/main" id="{5B3EAFF5-5024-4D72-997A-81758EC081B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61" name="Группа 60">
              <a:extLst>
                <a:ext uri="{FF2B5EF4-FFF2-40B4-BE49-F238E27FC236}">
                  <a16:creationId xmlns:a16="http://schemas.microsoft.com/office/drawing/2014/main" id="{3E3DB591-CE2C-4922-8478-2776E05990DE}"/>
                </a:ext>
              </a:extLst>
            </p:cNvPr>
            <p:cNvGrpSpPr/>
            <p:nvPr userDrawn="1"/>
          </p:nvGrpSpPr>
          <p:grpSpPr>
            <a:xfrm>
              <a:off x="41277" y="43805"/>
              <a:ext cx="239461" cy="190465"/>
              <a:chOff x="5645187" y="1645875"/>
              <a:chExt cx="2732773" cy="2173616"/>
            </a:xfrm>
            <a:solidFill>
              <a:schemeClr val="lt1"/>
            </a:solidFill>
          </p:grpSpPr>
          <p:sp>
            <p:nvSpPr>
              <p:cNvPr id="62" name="Полилиния 49">
                <a:extLst>
                  <a:ext uri="{FF2B5EF4-FFF2-40B4-BE49-F238E27FC236}">
                    <a16:creationId xmlns:a16="http://schemas.microsoft.com/office/drawing/2014/main" id="{EC2A298A-756E-4B12-AE4D-5B8EC485B79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63" name="Полилиния 50">
                <a:extLst>
                  <a:ext uri="{FF2B5EF4-FFF2-40B4-BE49-F238E27FC236}">
                    <a16:creationId xmlns:a16="http://schemas.microsoft.com/office/drawing/2014/main" id="{509A6493-275F-4029-9A37-0FF0C31AF6D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64" name="Полилиния 51">
                <a:extLst>
                  <a:ext uri="{FF2B5EF4-FFF2-40B4-BE49-F238E27FC236}">
                    <a16:creationId xmlns:a16="http://schemas.microsoft.com/office/drawing/2014/main" id="{07457229-D5AA-422A-902C-0D1496F5801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6" name="Прямоугольник 30">
            <a:extLst>
              <a:ext uri="{FF2B5EF4-FFF2-40B4-BE49-F238E27FC236}">
                <a16:creationId xmlns:a16="http://schemas.microsoft.com/office/drawing/2014/main" id="{2BB41FBD-B99B-447C-BFAC-587BA0DC9A0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9" name="Заголовок 11">
            <a:extLst>
              <a:ext uri="{FF2B5EF4-FFF2-40B4-BE49-F238E27FC236}">
                <a16:creationId xmlns:a16="http://schemas.microsoft.com/office/drawing/2014/main" id="{7CA05266-DE1A-4CB8-A849-071279AA2874}"/>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pic>
        <p:nvPicPr>
          <p:cNvPr id="73" name="Google Shape;12;p1" descr="preencoded.png">
            <a:extLst>
              <a:ext uri="{FF2B5EF4-FFF2-40B4-BE49-F238E27FC236}">
                <a16:creationId xmlns:a16="http://schemas.microsoft.com/office/drawing/2014/main" id="{53EDFFE5-B6E7-45E8-86E2-D2CFD92D70A9}"/>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74" name="Текст 16">
            <a:extLst>
              <a:ext uri="{FF2B5EF4-FFF2-40B4-BE49-F238E27FC236}">
                <a16:creationId xmlns:a16="http://schemas.microsoft.com/office/drawing/2014/main" id="{8B683AC8-2509-497A-ABD2-E357AFE6DF74}"/>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6" name="Текст 16">
            <a:extLst>
              <a:ext uri="{FF2B5EF4-FFF2-40B4-BE49-F238E27FC236}">
                <a16:creationId xmlns:a16="http://schemas.microsoft.com/office/drawing/2014/main" id="{C118680A-DB5E-449A-854F-65B5C9676792}"/>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5" name="Текст 16">
            <a:extLst>
              <a:ext uri="{FF2B5EF4-FFF2-40B4-BE49-F238E27FC236}">
                <a16:creationId xmlns:a16="http://schemas.microsoft.com/office/drawing/2014/main" id="{10AFAF6E-5EEB-4872-8D5D-9DB266244B8C}"/>
              </a:ext>
            </a:extLst>
          </p:cNvPr>
          <p:cNvSpPr>
            <a:spLocks noGrp="1"/>
          </p:cNvSpPr>
          <p:nvPr>
            <p:ph type="body" sz="quarter" idx="52"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6" name="Текст 16">
            <a:extLst>
              <a:ext uri="{FF2B5EF4-FFF2-40B4-BE49-F238E27FC236}">
                <a16:creationId xmlns:a16="http://schemas.microsoft.com/office/drawing/2014/main" id="{BA9D0160-F523-458C-A17D-913321B98960}"/>
              </a:ext>
            </a:extLst>
          </p:cNvPr>
          <p:cNvSpPr>
            <a:spLocks noGrp="1"/>
          </p:cNvSpPr>
          <p:nvPr>
            <p:ph type="body" sz="quarter" idx="53"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7" name="Текст 16">
            <a:extLst>
              <a:ext uri="{FF2B5EF4-FFF2-40B4-BE49-F238E27FC236}">
                <a16:creationId xmlns:a16="http://schemas.microsoft.com/office/drawing/2014/main" id="{7708A401-3F02-4044-A2A9-4A357144AED3}"/>
              </a:ext>
            </a:extLst>
          </p:cNvPr>
          <p:cNvSpPr>
            <a:spLocks noGrp="1"/>
          </p:cNvSpPr>
          <p:nvPr>
            <p:ph type="body" sz="quarter" idx="54"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2" name="TextBox 1">
            <a:extLst>
              <a:ext uri="{FF2B5EF4-FFF2-40B4-BE49-F238E27FC236}">
                <a16:creationId xmlns:a16="http://schemas.microsoft.com/office/drawing/2014/main" id="{4B3D057A-2288-659C-3BF8-2850B67C82C1}"/>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861576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Слайд с карточкой и описанием 1">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F2AE31AB-E5E9-173D-5B68-CFC99F6D08A6}"/>
              </a:ext>
            </a:extLst>
          </p:cNvPr>
          <p:cNvSpPr>
            <a:spLocks noGrp="1"/>
          </p:cNvSpPr>
          <p:nvPr>
            <p:ph type="pic" sz="quarter" idx="17" hasCustomPrompt="1"/>
          </p:nvPr>
        </p:nvSpPr>
        <p:spPr>
          <a:xfrm>
            <a:off x="591239" y="1527429"/>
            <a:ext cx="7997558" cy="469808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 name="Прямая соединительная линия 5">
            <a:extLst>
              <a:ext uri="{FF2B5EF4-FFF2-40B4-BE49-F238E27FC236}">
                <a16:creationId xmlns:a16="http://schemas.microsoft.com/office/drawing/2014/main" id="{43ABD57A-75D4-75F7-2A5F-8AAFE3406C17}"/>
              </a:ext>
            </a:extLst>
          </p:cNvPr>
          <p:cNvCxnSpPr>
            <a:cxnSpLocks/>
          </p:cNvCxnSpPr>
          <p:nvPr userDrawn="1"/>
        </p:nvCxnSpPr>
        <p:spPr>
          <a:xfrm>
            <a:off x="587375" y="1520825"/>
            <a:ext cx="11017250" cy="1"/>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 name="Текст 16">
            <a:extLst>
              <a:ext uri="{FF2B5EF4-FFF2-40B4-BE49-F238E27FC236}">
                <a16:creationId xmlns:a16="http://schemas.microsoft.com/office/drawing/2014/main" id="{99AF1939-164A-560F-2F55-4FB21AC8332D}"/>
              </a:ext>
            </a:extLst>
          </p:cNvPr>
          <p:cNvSpPr>
            <a:spLocks noGrp="1"/>
          </p:cNvSpPr>
          <p:nvPr>
            <p:ph type="body" sz="quarter" idx="37" hasCustomPrompt="1"/>
          </p:nvPr>
        </p:nvSpPr>
        <p:spPr>
          <a:xfrm>
            <a:off x="8902702" y="2394278"/>
            <a:ext cx="2697982"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8" name="Текст 16">
            <a:extLst>
              <a:ext uri="{FF2B5EF4-FFF2-40B4-BE49-F238E27FC236}">
                <a16:creationId xmlns:a16="http://schemas.microsoft.com/office/drawing/2014/main" id="{10F63865-4B2B-8E7C-6FF6-CD62661CF41A}"/>
              </a:ext>
            </a:extLst>
          </p:cNvPr>
          <p:cNvSpPr>
            <a:spLocks noGrp="1"/>
          </p:cNvSpPr>
          <p:nvPr>
            <p:ph type="body" sz="quarter" idx="38" hasCustomPrompt="1"/>
          </p:nvPr>
        </p:nvSpPr>
        <p:spPr>
          <a:xfrm>
            <a:off x="8900918" y="1833641"/>
            <a:ext cx="2699843"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9" name="Заголовок 11">
            <a:extLst>
              <a:ext uri="{FF2B5EF4-FFF2-40B4-BE49-F238E27FC236}">
                <a16:creationId xmlns:a16="http://schemas.microsoft.com/office/drawing/2014/main" id="{901382D0-50F2-FAF7-4874-3E30F382D413}"/>
              </a:ext>
            </a:extLst>
          </p:cNvPr>
          <p:cNvSpPr>
            <a:spLocks noGrp="1"/>
          </p:cNvSpPr>
          <p:nvPr>
            <p:ph type="title" hasCustomPrompt="1"/>
          </p:nvPr>
        </p:nvSpPr>
        <p:spPr>
          <a:xfrm>
            <a:off x="572187" y="474968"/>
            <a:ext cx="11032438" cy="816094"/>
          </a:xfrm>
          <a:prstGeom prst="rect">
            <a:avLst/>
          </a:prstGeom>
        </p:spPr>
        <p:txBody>
          <a:bodyPr lIns="0" tIns="0" rIns="0" bIns="0"/>
          <a:lstStyle>
            <a:lvl1pPr>
              <a:defRPr sz="2500" b="1">
                <a:solidFill>
                  <a:srgbClr val="004494"/>
                </a:solidFill>
                <a:latin typeface="+mj-lt"/>
              </a:defRPr>
            </a:lvl1pPr>
          </a:lstStyle>
          <a:p>
            <a:r>
              <a:rPr lang="ru-RU" dirty="0"/>
              <a:t>1 КАРТОЧКА С ФОТОГРАФИЕЙ </a:t>
            </a:r>
            <a:br>
              <a:rPr lang="ru-RU" dirty="0"/>
            </a:br>
            <a:r>
              <a:rPr lang="ru-RU" dirty="0"/>
              <a:t>И КОРОТКИМ ОПИСАНИЕМ</a:t>
            </a:r>
          </a:p>
        </p:txBody>
      </p:sp>
      <p:sp>
        <p:nvSpPr>
          <p:cNvPr id="27" name="Прямоугольник 29">
            <a:extLst>
              <a:ext uri="{FF2B5EF4-FFF2-40B4-BE49-F238E27FC236}">
                <a16:creationId xmlns:a16="http://schemas.microsoft.com/office/drawing/2014/main" id="{BC2967CF-D5F5-4595-9099-EF4E6233FB8C}"/>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8" name="Текст 16">
            <a:extLst>
              <a:ext uri="{FF2B5EF4-FFF2-40B4-BE49-F238E27FC236}">
                <a16:creationId xmlns:a16="http://schemas.microsoft.com/office/drawing/2014/main" id="{E1786E6F-86BC-45B2-A02C-2F7E5A009AB0}"/>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9" name="Текст 16">
            <a:extLst>
              <a:ext uri="{FF2B5EF4-FFF2-40B4-BE49-F238E27FC236}">
                <a16:creationId xmlns:a16="http://schemas.microsoft.com/office/drawing/2014/main" id="{F888820D-F353-427C-9F26-969B19E841FE}"/>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0" name="Текст 16">
            <a:extLst>
              <a:ext uri="{FF2B5EF4-FFF2-40B4-BE49-F238E27FC236}">
                <a16:creationId xmlns:a16="http://schemas.microsoft.com/office/drawing/2014/main" id="{1434EF1A-77C9-44D3-9BE5-BB415CEE2BE0}"/>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1" name="Текст 16">
            <a:extLst>
              <a:ext uri="{FF2B5EF4-FFF2-40B4-BE49-F238E27FC236}">
                <a16:creationId xmlns:a16="http://schemas.microsoft.com/office/drawing/2014/main" id="{FAEDEB1B-E146-4CF9-A7BD-9901E7A95E2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2" name="Текст 16">
            <a:extLst>
              <a:ext uri="{FF2B5EF4-FFF2-40B4-BE49-F238E27FC236}">
                <a16:creationId xmlns:a16="http://schemas.microsoft.com/office/drawing/2014/main" id="{EDBC83C1-3C82-477D-A670-1D0C4F62F1A3}"/>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3" name="Текст 16">
            <a:extLst>
              <a:ext uri="{FF2B5EF4-FFF2-40B4-BE49-F238E27FC236}">
                <a16:creationId xmlns:a16="http://schemas.microsoft.com/office/drawing/2014/main" id="{F1649D4D-03BE-4E78-8571-9B2CBADC2E6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4" name="Прямая соединительная линия 46">
            <a:extLst>
              <a:ext uri="{FF2B5EF4-FFF2-40B4-BE49-F238E27FC236}">
                <a16:creationId xmlns:a16="http://schemas.microsoft.com/office/drawing/2014/main" id="{9F83DB6C-CE10-4752-ADE4-84DBF9A11FF7}"/>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5" name="Группа 48">
            <a:extLst>
              <a:ext uri="{FF2B5EF4-FFF2-40B4-BE49-F238E27FC236}">
                <a16:creationId xmlns:a16="http://schemas.microsoft.com/office/drawing/2014/main" id="{E2513441-605D-4F46-9DB1-16328C930E9D}"/>
              </a:ext>
            </a:extLst>
          </p:cNvPr>
          <p:cNvGrpSpPr/>
          <p:nvPr userDrawn="1"/>
        </p:nvGrpSpPr>
        <p:grpSpPr>
          <a:xfrm>
            <a:off x="50803" y="43806"/>
            <a:ext cx="294721" cy="190465"/>
            <a:chOff x="5645187" y="1645875"/>
            <a:chExt cx="2732773" cy="2173616"/>
          </a:xfrm>
          <a:solidFill>
            <a:schemeClr val="lt1"/>
          </a:solidFill>
        </p:grpSpPr>
        <p:sp>
          <p:nvSpPr>
            <p:cNvPr id="36" name="Полилиния 49">
              <a:extLst>
                <a:ext uri="{FF2B5EF4-FFF2-40B4-BE49-F238E27FC236}">
                  <a16:creationId xmlns:a16="http://schemas.microsoft.com/office/drawing/2014/main" id="{F298E5AE-4C6C-447F-B72A-94612A58EE5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37" name="Полилиния 50">
              <a:extLst>
                <a:ext uri="{FF2B5EF4-FFF2-40B4-BE49-F238E27FC236}">
                  <a16:creationId xmlns:a16="http://schemas.microsoft.com/office/drawing/2014/main" id="{19A586CD-18A3-449C-9950-ED6B36B82E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38" name="Полилиния 51">
              <a:extLst>
                <a:ext uri="{FF2B5EF4-FFF2-40B4-BE49-F238E27FC236}">
                  <a16:creationId xmlns:a16="http://schemas.microsoft.com/office/drawing/2014/main" id="{C4385950-82AB-4C38-8CCF-16D0B3E8845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39" name="Group 32">
            <a:extLst>
              <a:ext uri="{FF2B5EF4-FFF2-40B4-BE49-F238E27FC236}">
                <a16:creationId xmlns:a16="http://schemas.microsoft.com/office/drawing/2014/main" id="{ADFCCEA0-8317-419D-A91D-D20AE1F84CB2}"/>
              </a:ext>
            </a:extLst>
          </p:cNvPr>
          <p:cNvGrpSpPr/>
          <p:nvPr userDrawn="1"/>
        </p:nvGrpSpPr>
        <p:grpSpPr>
          <a:xfrm>
            <a:off x="-8878" y="-5773"/>
            <a:ext cx="339078" cy="311173"/>
            <a:chOff x="-8878" y="-5773"/>
            <a:chExt cx="339078" cy="311173"/>
          </a:xfrm>
        </p:grpSpPr>
        <p:sp>
          <p:nvSpPr>
            <p:cNvPr id="40" name="Прямоугольник 47">
              <a:extLst>
                <a:ext uri="{FF2B5EF4-FFF2-40B4-BE49-F238E27FC236}">
                  <a16:creationId xmlns:a16="http://schemas.microsoft.com/office/drawing/2014/main" id="{D41E195B-32D6-42BA-A7E8-EC935E681CA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1" name="Группа 48">
              <a:extLst>
                <a:ext uri="{FF2B5EF4-FFF2-40B4-BE49-F238E27FC236}">
                  <a16:creationId xmlns:a16="http://schemas.microsoft.com/office/drawing/2014/main" id="{B5B6E668-4D1F-4A81-912C-E02E5E77A4C5}"/>
                </a:ext>
              </a:extLst>
            </p:cNvPr>
            <p:cNvGrpSpPr/>
            <p:nvPr userDrawn="1"/>
          </p:nvGrpSpPr>
          <p:grpSpPr>
            <a:xfrm>
              <a:off x="41277" y="43805"/>
              <a:ext cx="239461" cy="190465"/>
              <a:chOff x="5645187" y="1645875"/>
              <a:chExt cx="2732773" cy="2173616"/>
            </a:xfrm>
            <a:solidFill>
              <a:schemeClr val="lt1"/>
            </a:solidFill>
          </p:grpSpPr>
          <p:sp>
            <p:nvSpPr>
              <p:cNvPr id="42" name="Полилиния 49">
                <a:extLst>
                  <a:ext uri="{FF2B5EF4-FFF2-40B4-BE49-F238E27FC236}">
                    <a16:creationId xmlns:a16="http://schemas.microsoft.com/office/drawing/2014/main" id="{78B6286B-94AB-4623-9FAB-B3A78161792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3" name="Полилиния 50">
                <a:extLst>
                  <a:ext uri="{FF2B5EF4-FFF2-40B4-BE49-F238E27FC236}">
                    <a16:creationId xmlns:a16="http://schemas.microsoft.com/office/drawing/2014/main" id="{BAEC1925-017F-4941-85D1-45255124D75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4" name="Полилиния 51">
                <a:extLst>
                  <a:ext uri="{FF2B5EF4-FFF2-40B4-BE49-F238E27FC236}">
                    <a16:creationId xmlns:a16="http://schemas.microsoft.com/office/drawing/2014/main" id="{06281979-5E84-4A8F-8363-37A8CF6B9CA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6" name="Прямоугольник 30">
            <a:extLst>
              <a:ext uri="{FF2B5EF4-FFF2-40B4-BE49-F238E27FC236}">
                <a16:creationId xmlns:a16="http://schemas.microsoft.com/office/drawing/2014/main" id="{45032710-E2B0-4658-88A4-B34408684C6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8" name="Google Shape;12;p1" descr="preencoded.png">
            <a:extLst>
              <a:ext uri="{FF2B5EF4-FFF2-40B4-BE49-F238E27FC236}">
                <a16:creationId xmlns:a16="http://schemas.microsoft.com/office/drawing/2014/main" id="{CAED579E-FB41-4C31-85A5-8F6176991F84}"/>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9" name="Текст 16">
            <a:extLst>
              <a:ext uri="{FF2B5EF4-FFF2-40B4-BE49-F238E27FC236}">
                <a16:creationId xmlns:a16="http://schemas.microsoft.com/office/drawing/2014/main" id="{696D4514-2B3A-44D2-AF52-B579A1F3DD00}"/>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F05A634B-FAA9-AED5-A104-A2FDDB6595F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842924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Слайд с карточкой и описанием 2">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41C6967F-508C-FA81-E23A-A17243F24609}"/>
              </a:ext>
            </a:extLst>
          </p:cNvPr>
          <p:cNvSpPr>
            <a:spLocks noGrp="1"/>
          </p:cNvSpPr>
          <p:nvPr>
            <p:ph type="pic" sz="quarter" idx="17" hasCustomPrompt="1"/>
          </p:nvPr>
        </p:nvSpPr>
        <p:spPr>
          <a:xfrm>
            <a:off x="587375" y="1527430"/>
            <a:ext cx="11028362" cy="4069519"/>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id="{F8A396DE-FD9D-E68B-88D3-CE60D1B92C7E}"/>
              </a:ext>
            </a:extLst>
          </p:cNvPr>
          <p:cNvSpPr>
            <a:spLocks noGrp="1"/>
          </p:cNvSpPr>
          <p:nvPr>
            <p:ph type="body" sz="quarter" idx="37" hasCustomPrompt="1"/>
          </p:nvPr>
        </p:nvSpPr>
        <p:spPr>
          <a:xfrm>
            <a:off x="572186" y="6027495"/>
            <a:ext cx="5268578"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 name="Заголовок 11">
            <a:extLst>
              <a:ext uri="{FF2B5EF4-FFF2-40B4-BE49-F238E27FC236}">
                <a16:creationId xmlns:a16="http://schemas.microsoft.com/office/drawing/2014/main" id="{DB37B2E1-3CDD-352F-048A-482582E3C6E2}"/>
              </a:ext>
            </a:extLst>
          </p:cNvPr>
          <p:cNvSpPr>
            <a:spLocks noGrp="1"/>
          </p:cNvSpPr>
          <p:nvPr>
            <p:ph type="title" hasCustomPrompt="1"/>
          </p:nvPr>
        </p:nvSpPr>
        <p:spPr>
          <a:xfrm>
            <a:off x="572186" y="474968"/>
            <a:ext cx="11043551" cy="816094"/>
          </a:xfrm>
          <a:prstGeom prst="rect">
            <a:avLst/>
          </a:prstGeom>
        </p:spPr>
        <p:txBody>
          <a:bodyPr lIns="0" tIns="0" rIns="0" bIns="0"/>
          <a:lstStyle>
            <a:lvl1pPr>
              <a:defRPr sz="2500" b="1">
                <a:solidFill>
                  <a:srgbClr val="004494"/>
                </a:solidFill>
                <a:latin typeface="+mj-lt"/>
              </a:defRPr>
            </a:lvl1pPr>
          </a:lstStyle>
          <a:p>
            <a:r>
              <a:rPr lang="ru-RU" dirty="0"/>
              <a:t>1 КАРТОЧКА С ФОТОГРАФИЕЙ </a:t>
            </a:r>
            <a:br>
              <a:rPr lang="ru-RU" dirty="0"/>
            </a:br>
            <a:r>
              <a:rPr lang="ru-RU" dirty="0"/>
              <a:t>И КОРОТКИМ ОПИСАНИЕМ</a:t>
            </a:r>
          </a:p>
        </p:txBody>
      </p:sp>
      <p:sp>
        <p:nvSpPr>
          <p:cNvPr id="23" name="Текст 16">
            <a:extLst>
              <a:ext uri="{FF2B5EF4-FFF2-40B4-BE49-F238E27FC236}">
                <a16:creationId xmlns:a16="http://schemas.microsoft.com/office/drawing/2014/main" id="{F3CF9819-F59E-1A48-9930-E8E46D261284}"/>
              </a:ext>
            </a:extLst>
          </p:cNvPr>
          <p:cNvSpPr>
            <a:spLocks noGrp="1"/>
          </p:cNvSpPr>
          <p:nvPr>
            <p:ph type="body" sz="quarter" idx="39" hasCustomPrompt="1"/>
          </p:nvPr>
        </p:nvSpPr>
        <p:spPr>
          <a:xfrm>
            <a:off x="572186" y="5732115"/>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4" name="Прямоугольник 29">
            <a:extLst>
              <a:ext uri="{FF2B5EF4-FFF2-40B4-BE49-F238E27FC236}">
                <a16:creationId xmlns:a16="http://schemas.microsoft.com/office/drawing/2014/main" id="{14A03E42-3173-4403-86A7-A59B3CDB422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5" name="Текст 16">
            <a:extLst>
              <a:ext uri="{FF2B5EF4-FFF2-40B4-BE49-F238E27FC236}">
                <a16:creationId xmlns:a16="http://schemas.microsoft.com/office/drawing/2014/main" id="{D0738E60-D670-497C-968E-28C18803895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6" name="Текст 16">
            <a:extLst>
              <a:ext uri="{FF2B5EF4-FFF2-40B4-BE49-F238E27FC236}">
                <a16:creationId xmlns:a16="http://schemas.microsoft.com/office/drawing/2014/main" id="{B68B10AD-60B2-4F13-AEB2-144A459BD79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7" name="Текст 16">
            <a:extLst>
              <a:ext uri="{FF2B5EF4-FFF2-40B4-BE49-F238E27FC236}">
                <a16:creationId xmlns:a16="http://schemas.microsoft.com/office/drawing/2014/main" id="{EAA39366-3F60-47BC-8340-21D65B9B349A}"/>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8" name="Текст 16">
            <a:extLst>
              <a:ext uri="{FF2B5EF4-FFF2-40B4-BE49-F238E27FC236}">
                <a16:creationId xmlns:a16="http://schemas.microsoft.com/office/drawing/2014/main" id="{58EFCC79-8110-431B-8373-4BDEAFC298F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29" name="Текст 16">
            <a:extLst>
              <a:ext uri="{FF2B5EF4-FFF2-40B4-BE49-F238E27FC236}">
                <a16:creationId xmlns:a16="http://schemas.microsoft.com/office/drawing/2014/main" id="{CECB8F31-09BE-4EDF-864C-E48C4218BAC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0" name="Текст 16">
            <a:extLst>
              <a:ext uri="{FF2B5EF4-FFF2-40B4-BE49-F238E27FC236}">
                <a16:creationId xmlns:a16="http://schemas.microsoft.com/office/drawing/2014/main" id="{65B320EE-7B28-4256-A9B2-CFBF0C8A27DB}"/>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1" name="Прямая соединительная линия 46">
            <a:extLst>
              <a:ext uri="{FF2B5EF4-FFF2-40B4-BE49-F238E27FC236}">
                <a16:creationId xmlns:a16="http://schemas.microsoft.com/office/drawing/2014/main" id="{D5D88923-59DC-4D8E-9A91-075BC2FF0485}"/>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2" name="Группа 48">
            <a:extLst>
              <a:ext uri="{FF2B5EF4-FFF2-40B4-BE49-F238E27FC236}">
                <a16:creationId xmlns:a16="http://schemas.microsoft.com/office/drawing/2014/main" id="{4A73FE13-A734-42FB-B979-88330E9A919C}"/>
              </a:ext>
            </a:extLst>
          </p:cNvPr>
          <p:cNvGrpSpPr/>
          <p:nvPr userDrawn="1"/>
        </p:nvGrpSpPr>
        <p:grpSpPr>
          <a:xfrm>
            <a:off x="50803" y="43806"/>
            <a:ext cx="294721" cy="190465"/>
            <a:chOff x="5645187" y="1645875"/>
            <a:chExt cx="2732773" cy="2173616"/>
          </a:xfrm>
          <a:solidFill>
            <a:schemeClr val="lt1"/>
          </a:solidFill>
        </p:grpSpPr>
        <p:sp>
          <p:nvSpPr>
            <p:cNvPr id="33" name="Полилиния 49">
              <a:extLst>
                <a:ext uri="{FF2B5EF4-FFF2-40B4-BE49-F238E27FC236}">
                  <a16:creationId xmlns:a16="http://schemas.microsoft.com/office/drawing/2014/main" id="{24741D90-1219-4D05-BA66-9A7D97782E3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34" name="Полилиния 50">
              <a:extLst>
                <a:ext uri="{FF2B5EF4-FFF2-40B4-BE49-F238E27FC236}">
                  <a16:creationId xmlns:a16="http://schemas.microsoft.com/office/drawing/2014/main" id="{5D35A22F-28F6-4D3D-BA79-FF9F47D89A72}"/>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35" name="Полилиния 51">
              <a:extLst>
                <a:ext uri="{FF2B5EF4-FFF2-40B4-BE49-F238E27FC236}">
                  <a16:creationId xmlns:a16="http://schemas.microsoft.com/office/drawing/2014/main" id="{FE54B538-33C1-4087-99F5-5C1DE32A697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36" name="Group 32">
            <a:extLst>
              <a:ext uri="{FF2B5EF4-FFF2-40B4-BE49-F238E27FC236}">
                <a16:creationId xmlns:a16="http://schemas.microsoft.com/office/drawing/2014/main" id="{653C12E9-4291-4ED7-AF8B-AFB487E5C0F5}"/>
              </a:ext>
            </a:extLst>
          </p:cNvPr>
          <p:cNvGrpSpPr/>
          <p:nvPr userDrawn="1"/>
        </p:nvGrpSpPr>
        <p:grpSpPr>
          <a:xfrm>
            <a:off x="-8878" y="-5773"/>
            <a:ext cx="339078" cy="311173"/>
            <a:chOff x="-8878" y="-5773"/>
            <a:chExt cx="339078" cy="311173"/>
          </a:xfrm>
        </p:grpSpPr>
        <p:sp>
          <p:nvSpPr>
            <p:cNvPr id="37" name="Прямоугольник 47">
              <a:extLst>
                <a:ext uri="{FF2B5EF4-FFF2-40B4-BE49-F238E27FC236}">
                  <a16:creationId xmlns:a16="http://schemas.microsoft.com/office/drawing/2014/main" id="{39E709F3-3739-43CA-B7A5-4EF87560177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8" name="Группа 48">
              <a:extLst>
                <a:ext uri="{FF2B5EF4-FFF2-40B4-BE49-F238E27FC236}">
                  <a16:creationId xmlns:a16="http://schemas.microsoft.com/office/drawing/2014/main" id="{474265F6-D92E-48B1-BC11-CB9F716397A5}"/>
                </a:ext>
              </a:extLst>
            </p:cNvPr>
            <p:cNvGrpSpPr/>
            <p:nvPr userDrawn="1"/>
          </p:nvGrpSpPr>
          <p:grpSpPr>
            <a:xfrm>
              <a:off x="41277" y="43805"/>
              <a:ext cx="239461" cy="190465"/>
              <a:chOff x="5645187" y="1645875"/>
              <a:chExt cx="2732773" cy="2173616"/>
            </a:xfrm>
            <a:solidFill>
              <a:schemeClr val="lt1"/>
            </a:solidFill>
          </p:grpSpPr>
          <p:sp>
            <p:nvSpPr>
              <p:cNvPr id="39" name="Полилиния 49">
                <a:extLst>
                  <a:ext uri="{FF2B5EF4-FFF2-40B4-BE49-F238E27FC236}">
                    <a16:creationId xmlns:a16="http://schemas.microsoft.com/office/drawing/2014/main" id="{63823DC0-AE51-45DC-A11C-AD415F6D79A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0" name="Полилиния 50">
                <a:extLst>
                  <a:ext uri="{FF2B5EF4-FFF2-40B4-BE49-F238E27FC236}">
                    <a16:creationId xmlns:a16="http://schemas.microsoft.com/office/drawing/2014/main" id="{5F132B0B-01E0-4B01-A933-DBD0940FEAB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1" name="Полилиния 51">
                <a:extLst>
                  <a:ext uri="{FF2B5EF4-FFF2-40B4-BE49-F238E27FC236}">
                    <a16:creationId xmlns:a16="http://schemas.microsoft.com/office/drawing/2014/main" id="{E5421A5E-5C9D-46BA-A8BA-F2ED7C40374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3" name="Прямоугольник 30">
            <a:extLst>
              <a:ext uri="{FF2B5EF4-FFF2-40B4-BE49-F238E27FC236}">
                <a16:creationId xmlns:a16="http://schemas.microsoft.com/office/drawing/2014/main" id="{8AE8C4B2-4A7C-46B2-A1E3-98B36FFD134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5" name="Google Shape;12;p1" descr="preencoded.png">
            <a:extLst>
              <a:ext uri="{FF2B5EF4-FFF2-40B4-BE49-F238E27FC236}">
                <a16:creationId xmlns:a16="http://schemas.microsoft.com/office/drawing/2014/main" id="{90A8EDE9-FC3B-4F05-A9EE-5AA15AC5955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6" name="Текст 16">
            <a:extLst>
              <a:ext uri="{FF2B5EF4-FFF2-40B4-BE49-F238E27FC236}">
                <a16:creationId xmlns:a16="http://schemas.microsoft.com/office/drawing/2014/main" id="{DBDF93C7-A5B2-4F6D-AE5A-80AB9ADA83B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66C86DCF-E9CC-FE1D-7C0D-CCFD3DE1FA31}"/>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760213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Слайд с 2 карточками и описанием 1">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A71C044E-0680-5F64-D33F-6DEF7C3E8ED7}"/>
              </a:ext>
            </a:extLst>
          </p:cNvPr>
          <p:cNvSpPr>
            <a:spLocks noGrp="1"/>
          </p:cNvSpPr>
          <p:nvPr>
            <p:ph type="pic" sz="quarter" idx="17" hasCustomPrompt="1"/>
          </p:nvPr>
        </p:nvSpPr>
        <p:spPr>
          <a:xfrm>
            <a:off x="587375" y="1525357"/>
            <a:ext cx="5329238" cy="39880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id="{299617A3-EBF9-E993-4C2B-74E5709038B1}"/>
              </a:ext>
            </a:extLst>
          </p:cNvPr>
          <p:cNvSpPr>
            <a:spLocks noGrp="1"/>
          </p:cNvSpPr>
          <p:nvPr>
            <p:ph type="body" sz="quarter" idx="37" hasCustomPrompt="1"/>
          </p:nvPr>
        </p:nvSpPr>
        <p:spPr>
          <a:xfrm>
            <a:off x="572187" y="5944248"/>
            <a:ext cx="5344426"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 name="Рисунок 14">
            <a:extLst>
              <a:ext uri="{FF2B5EF4-FFF2-40B4-BE49-F238E27FC236}">
                <a16:creationId xmlns:a16="http://schemas.microsoft.com/office/drawing/2014/main" id="{6D3E7C5C-24E8-AF8C-297A-54ABCAC2274E}"/>
              </a:ext>
            </a:extLst>
          </p:cNvPr>
          <p:cNvSpPr>
            <a:spLocks noGrp="1"/>
          </p:cNvSpPr>
          <p:nvPr>
            <p:ph type="pic" sz="quarter" idx="39" hasCustomPrompt="1"/>
          </p:nvPr>
        </p:nvSpPr>
        <p:spPr>
          <a:xfrm>
            <a:off x="6270881" y="1525357"/>
            <a:ext cx="5333743" cy="39880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8FE5A326-71AD-4CBB-A776-64A43AE618DE}"/>
              </a:ext>
            </a:extLst>
          </p:cNvPr>
          <p:cNvSpPr>
            <a:spLocks noGrp="1"/>
          </p:cNvSpPr>
          <p:nvPr>
            <p:ph type="body" sz="quarter" idx="40" hasCustomPrompt="1"/>
          </p:nvPr>
        </p:nvSpPr>
        <p:spPr>
          <a:xfrm>
            <a:off x="6270881" y="5944248"/>
            <a:ext cx="5333743"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9" name="Заголовок 11">
            <a:extLst>
              <a:ext uri="{FF2B5EF4-FFF2-40B4-BE49-F238E27FC236}">
                <a16:creationId xmlns:a16="http://schemas.microsoft.com/office/drawing/2014/main" id="{50AED4BD-2EA4-AAEF-1D5D-19662934842E}"/>
              </a:ext>
            </a:extLst>
          </p:cNvPr>
          <p:cNvSpPr>
            <a:spLocks noGrp="1"/>
          </p:cNvSpPr>
          <p:nvPr>
            <p:ph type="title" hasCustomPrompt="1"/>
          </p:nvPr>
        </p:nvSpPr>
        <p:spPr>
          <a:xfrm>
            <a:off x="572186" y="474968"/>
            <a:ext cx="11043551" cy="816094"/>
          </a:xfrm>
          <a:prstGeom prst="rect">
            <a:avLst/>
          </a:prstGeom>
        </p:spPr>
        <p:txBody>
          <a:bodyPr lIns="0" tIns="0" rIns="0" bIns="0"/>
          <a:lstStyle>
            <a:lvl1pPr>
              <a:defRPr sz="2500" b="1">
                <a:solidFill>
                  <a:srgbClr val="004494"/>
                </a:solidFill>
                <a:latin typeface="+mj-lt"/>
              </a:defRPr>
            </a:lvl1pPr>
          </a:lstStyle>
          <a:p>
            <a:r>
              <a:rPr lang="ru-RU" dirty="0"/>
              <a:t>2 КАРТОЧКИ С ФОТОГРАФИЯМИ </a:t>
            </a:r>
            <a:br>
              <a:rPr lang="ru-RU" dirty="0"/>
            </a:br>
            <a:r>
              <a:rPr lang="ru-RU" dirty="0"/>
              <a:t>И КОРОТКИМ ОПИСАНИЕМ</a:t>
            </a:r>
          </a:p>
        </p:txBody>
      </p:sp>
      <p:sp>
        <p:nvSpPr>
          <p:cNvPr id="25" name="Текст 16">
            <a:extLst>
              <a:ext uri="{FF2B5EF4-FFF2-40B4-BE49-F238E27FC236}">
                <a16:creationId xmlns:a16="http://schemas.microsoft.com/office/drawing/2014/main" id="{044C06F7-B8E4-C1D0-1F78-F2B9DB77CCB2}"/>
              </a:ext>
            </a:extLst>
          </p:cNvPr>
          <p:cNvSpPr>
            <a:spLocks noGrp="1"/>
          </p:cNvSpPr>
          <p:nvPr>
            <p:ph type="body" sz="quarter" idx="42" hasCustomPrompt="1"/>
          </p:nvPr>
        </p:nvSpPr>
        <p:spPr>
          <a:xfrm>
            <a:off x="572187" y="5648868"/>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6" name="Текст 16">
            <a:extLst>
              <a:ext uri="{FF2B5EF4-FFF2-40B4-BE49-F238E27FC236}">
                <a16:creationId xmlns:a16="http://schemas.microsoft.com/office/drawing/2014/main" id="{20EDE953-C4B7-291A-381F-15B15A356252}"/>
              </a:ext>
            </a:extLst>
          </p:cNvPr>
          <p:cNvSpPr>
            <a:spLocks noGrp="1"/>
          </p:cNvSpPr>
          <p:nvPr>
            <p:ph type="body" sz="quarter" idx="43" hasCustomPrompt="1"/>
          </p:nvPr>
        </p:nvSpPr>
        <p:spPr>
          <a:xfrm>
            <a:off x="6270882" y="5655915"/>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7" name="Прямоугольник 29">
            <a:extLst>
              <a:ext uri="{FF2B5EF4-FFF2-40B4-BE49-F238E27FC236}">
                <a16:creationId xmlns:a16="http://schemas.microsoft.com/office/drawing/2014/main" id="{7AB51E89-538E-4D0F-BEC1-A8505DF0E62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8" name="Текст 16">
            <a:extLst>
              <a:ext uri="{FF2B5EF4-FFF2-40B4-BE49-F238E27FC236}">
                <a16:creationId xmlns:a16="http://schemas.microsoft.com/office/drawing/2014/main" id="{9B98C9C6-C6E7-4609-B21D-57CBEE5F800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9" name="Текст 16">
            <a:extLst>
              <a:ext uri="{FF2B5EF4-FFF2-40B4-BE49-F238E27FC236}">
                <a16:creationId xmlns:a16="http://schemas.microsoft.com/office/drawing/2014/main" id="{2CD8A088-F109-4A3F-AC08-1D841E0D84C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0" name="Текст 16">
            <a:extLst>
              <a:ext uri="{FF2B5EF4-FFF2-40B4-BE49-F238E27FC236}">
                <a16:creationId xmlns:a16="http://schemas.microsoft.com/office/drawing/2014/main" id="{1DC72A10-280E-4C70-9465-6C576352E671}"/>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1" name="Текст 16">
            <a:extLst>
              <a:ext uri="{FF2B5EF4-FFF2-40B4-BE49-F238E27FC236}">
                <a16:creationId xmlns:a16="http://schemas.microsoft.com/office/drawing/2014/main" id="{FEE3B1E6-55CD-43F8-A9F4-FE47A450E02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2" name="Текст 16">
            <a:extLst>
              <a:ext uri="{FF2B5EF4-FFF2-40B4-BE49-F238E27FC236}">
                <a16:creationId xmlns:a16="http://schemas.microsoft.com/office/drawing/2014/main" id="{D538A13D-17F7-4315-A1EA-B48BBDC4A92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3" name="Текст 16">
            <a:extLst>
              <a:ext uri="{FF2B5EF4-FFF2-40B4-BE49-F238E27FC236}">
                <a16:creationId xmlns:a16="http://schemas.microsoft.com/office/drawing/2014/main" id="{FFEBE2E2-3EF7-4500-BC6E-A19F788F599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4" name="Прямая соединительная линия 46">
            <a:extLst>
              <a:ext uri="{FF2B5EF4-FFF2-40B4-BE49-F238E27FC236}">
                <a16:creationId xmlns:a16="http://schemas.microsoft.com/office/drawing/2014/main" id="{C26F39F2-3725-4B2C-8B88-4B8DE93F6793}"/>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5" name="Группа 48">
            <a:extLst>
              <a:ext uri="{FF2B5EF4-FFF2-40B4-BE49-F238E27FC236}">
                <a16:creationId xmlns:a16="http://schemas.microsoft.com/office/drawing/2014/main" id="{20E72EA1-9AA6-4B56-A81A-CC9E50F02F22}"/>
              </a:ext>
            </a:extLst>
          </p:cNvPr>
          <p:cNvGrpSpPr/>
          <p:nvPr userDrawn="1"/>
        </p:nvGrpSpPr>
        <p:grpSpPr>
          <a:xfrm>
            <a:off x="50803" y="43806"/>
            <a:ext cx="294721" cy="190465"/>
            <a:chOff x="5645187" y="1645875"/>
            <a:chExt cx="2732773" cy="2173616"/>
          </a:xfrm>
          <a:solidFill>
            <a:schemeClr val="lt1"/>
          </a:solidFill>
        </p:grpSpPr>
        <p:sp>
          <p:nvSpPr>
            <p:cNvPr id="36" name="Полилиния 49">
              <a:extLst>
                <a:ext uri="{FF2B5EF4-FFF2-40B4-BE49-F238E27FC236}">
                  <a16:creationId xmlns:a16="http://schemas.microsoft.com/office/drawing/2014/main" id="{4292C8C7-2667-46E9-B253-FF72AB613DB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37" name="Полилиния 50">
              <a:extLst>
                <a:ext uri="{FF2B5EF4-FFF2-40B4-BE49-F238E27FC236}">
                  <a16:creationId xmlns:a16="http://schemas.microsoft.com/office/drawing/2014/main" id="{7CD1CB98-98B5-42E6-BF2C-7C6D97128F7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38" name="Полилиния 51">
              <a:extLst>
                <a:ext uri="{FF2B5EF4-FFF2-40B4-BE49-F238E27FC236}">
                  <a16:creationId xmlns:a16="http://schemas.microsoft.com/office/drawing/2014/main" id="{83FC35E0-E7B3-40A6-885B-B7FD05E8724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39" name="Group 32">
            <a:extLst>
              <a:ext uri="{FF2B5EF4-FFF2-40B4-BE49-F238E27FC236}">
                <a16:creationId xmlns:a16="http://schemas.microsoft.com/office/drawing/2014/main" id="{4DCC03AC-B095-4362-81E4-CA2C5F3BED6A}"/>
              </a:ext>
            </a:extLst>
          </p:cNvPr>
          <p:cNvGrpSpPr/>
          <p:nvPr userDrawn="1"/>
        </p:nvGrpSpPr>
        <p:grpSpPr>
          <a:xfrm>
            <a:off x="-8878" y="-5773"/>
            <a:ext cx="339078" cy="311173"/>
            <a:chOff x="-8878" y="-5773"/>
            <a:chExt cx="339078" cy="311173"/>
          </a:xfrm>
        </p:grpSpPr>
        <p:sp>
          <p:nvSpPr>
            <p:cNvPr id="40" name="Прямоугольник 47">
              <a:extLst>
                <a:ext uri="{FF2B5EF4-FFF2-40B4-BE49-F238E27FC236}">
                  <a16:creationId xmlns:a16="http://schemas.microsoft.com/office/drawing/2014/main" id="{95339F2C-E8ED-457A-8DC7-4C6F975D45CF}"/>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1" name="Группа 48">
              <a:extLst>
                <a:ext uri="{FF2B5EF4-FFF2-40B4-BE49-F238E27FC236}">
                  <a16:creationId xmlns:a16="http://schemas.microsoft.com/office/drawing/2014/main" id="{6961A5B8-62A5-48E7-93B1-66874C86DF18}"/>
                </a:ext>
              </a:extLst>
            </p:cNvPr>
            <p:cNvGrpSpPr/>
            <p:nvPr userDrawn="1"/>
          </p:nvGrpSpPr>
          <p:grpSpPr>
            <a:xfrm>
              <a:off x="41277" y="43805"/>
              <a:ext cx="239461" cy="190465"/>
              <a:chOff x="5645187" y="1645875"/>
              <a:chExt cx="2732773" cy="2173616"/>
            </a:xfrm>
            <a:solidFill>
              <a:schemeClr val="lt1"/>
            </a:solidFill>
          </p:grpSpPr>
          <p:sp>
            <p:nvSpPr>
              <p:cNvPr id="42" name="Полилиния 49">
                <a:extLst>
                  <a:ext uri="{FF2B5EF4-FFF2-40B4-BE49-F238E27FC236}">
                    <a16:creationId xmlns:a16="http://schemas.microsoft.com/office/drawing/2014/main" id="{E5989820-6F88-4C07-A1F1-96FBDB799D4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3" name="Полилиния 50">
                <a:extLst>
                  <a:ext uri="{FF2B5EF4-FFF2-40B4-BE49-F238E27FC236}">
                    <a16:creationId xmlns:a16="http://schemas.microsoft.com/office/drawing/2014/main" id="{251EC226-527A-43AE-B4F3-17E27C3E328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4" name="Полилиния 51">
                <a:extLst>
                  <a:ext uri="{FF2B5EF4-FFF2-40B4-BE49-F238E27FC236}">
                    <a16:creationId xmlns:a16="http://schemas.microsoft.com/office/drawing/2014/main" id="{20705387-7105-4255-8126-E26711E0C0E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6" name="Прямоугольник 30">
            <a:extLst>
              <a:ext uri="{FF2B5EF4-FFF2-40B4-BE49-F238E27FC236}">
                <a16:creationId xmlns:a16="http://schemas.microsoft.com/office/drawing/2014/main" id="{F7884C84-E142-4B9E-BD4C-235A209341E6}"/>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8" name="Google Shape;12;p1" descr="preencoded.png">
            <a:extLst>
              <a:ext uri="{FF2B5EF4-FFF2-40B4-BE49-F238E27FC236}">
                <a16:creationId xmlns:a16="http://schemas.microsoft.com/office/drawing/2014/main" id="{9A4CB506-F14E-49D1-A07B-47CA358724C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9" name="Текст 16">
            <a:extLst>
              <a:ext uri="{FF2B5EF4-FFF2-40B4-BE49-F238E27FC236}">
                <a16:creationId xmlns:a16="http://schemas.microsoft.com/office/drawing/2014/main" id="{541DD42B-1570-4956-A581-76DD4A6B0A07}"/>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C0602C94-863C-F225-0D7B-A84E8921F0BC}"/>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5850853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Слайд с 2 карточками и описанием 2">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30D7B6AC-B0A9-1063-E758-01945C5E617B}"/>
              </a:ext>
            </a:extLst>
          </p:cNvPr>
          <p:cNvSpPr>
            <a:spLocks noGrp="1"/>
          </p:cNvSpPr>
          <p:nvPr>
            <p:ph type="pic" sz="quarter" idx="17" hasCustomPrompt="1"/>
          </p:nvPr>
        </p:nvSpPr>
        <p:spPr>
          <a:xfrm>
            <a:off x="587376" y="1527439"/>
            <a:ext cx="8003148"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 name="Прямая соединительная линия 5">
            <a:extLst>
              <a:ext uri="{FF2B5EF4-FFF2-40B4-BE49-F238E27FC236}">
                <a16:creationId xmlns:a16="http://schemas.microsoft.com/office/drawing/2014/main" id="{AA555CCF-498F-4A78-6F9E-E4A7226171BC}"/>
              </a:ext>
            </a:extLst>
          </p:cNvPr>
          <p:cNvCxnSpPr>
            <a:cxnSpLocks/>
          </p:cNvCxnSpPr>
          <p:nvPr userDrawn="1"/>
        </p:nvCxnSpPr>
        <p:spPr>
          <a:xfrm>
            <a:off x="587375" y="1527426"/>
            <a:ext cx="11028363" cy="13"/>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 name="Текст 16">
            <a:extLst>
              <a:ext uri="{FF2B5EF4-FFF2-40B4-BE49-F238E27FC236}">
                <a16:creationId xmlns:a16="http://schemas.microsoft.com/office/drawing/2014/main" id="{D7079ADE-AA77-B9C1-1A97-EBB61D64CE5E}"/>
              </a:ext>
            </a:extLst>
          </p:cNvPr>
          <p:cNvSpPr>
            <a:spLocks noGrp="1"/>
          </p:cNvSpPr>
          <p:nvPr>
            <p:ph type="body" sz="quarter" idx="37" hasCustomPrompt="1"/>
          </p:nvPr>
        </p:nvSpPr>
        <p:spPr>
          <a:xfrm>
            <a:off x="8900918" y="2362528"/>
            <a:ext cx="2697863"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8" name="Рисунок 14">
            <a:extLst>
              <a:ext uri="{FF2B5EF4-FFF2-40B4-BE49-F238E27FC236}">
                <a16:creationId xmlns:a16="http://schemas.microsoft.com/office/drawing/2014/main" id="{9180712D-4B16-6A5A-5382-2CDB84186832}"/>
              </a:ext>
            </a:extLst>
          </p:cNvPr>
          <p:cNvSpPr>
            <a:spLocks noGrp="1"/>
          </p:cNvSpPr>
          <p:nvPr>
            <p:ph type="pic" sz="quarter" idx="39" hasCustomPrompt="1"/>
          </p:nvPr>
        </p:nvSpPr>
        <p:spPr>
          <a:xfrm>
            <a:off x="587376" y="4020435"/>
            <a:ext cx="8003148"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9" name="Прямая соединительная линия 8">
            <a:extLst>
              <a:ext uri="{FF2B5EF4-FFF2-40B4-BE49-F238E27FC236}">
                <a16:creationId xmlns:a16="http://schemas.microsoft.com/office/drawing/2014/main" id="{D8F321D2-2E78-7225-284F-5FBD087EDC05}"/>
              </a:ext>
            </a:extLst>
          </p:cNvPr>
          <p:cNvCxnSpPr>
            <a:cxnSpLocks/>
          </p:cNvCxnSpPr>
          <p:nvPr userDrawn="1"/>
        </p:nvCxnSpPr>
        <p:spPr>
          <a:xfrm>
            <a:off x="587375" y="4020422"/>
            <a:ext cx="11028363"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0" name="Текст 16">
            <a:extLst>
              <a:ext uri="{FF2B5EF4-FFF2-40B4-BE49-F238E27FC236}">
                <a16:creationId xmlns:a16="http://schemas.microsoft.com/office/drawing/2014/main" id="{4B0E2A08-3189-2CF7-0ACF-D4A9CE2E4BDD}"/>
              </a:ext>
            </a:extLst>
          </p:cNvPr>
          <p:cNvSpPr>
            <a:spLocks noGrp="1"/>
          </p:cNvSpPr>
          <p:nvPr>
            <p:ph type="body" sz="quarter" idx="40" hasCustomPrompt="1"/>
          </p:nvPr>
        </p:nvSpPr>
        <p:spPr>
          <a:xfrm>
            <a:off x="8900918" y="4855524"/>
            <a:ext cx="2697863"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Заголовок 11">
            <a:extLst>
              <a:ext uri="{FF2B5EF4-FFF2-40B4-BE49-F238E27FC236}">
                <a16:creationId xmlns:a16="http://schemas.microsoft.com/office/drawing/2014/main" id="{286C3A31-9F61-F91D-06F7-22AED07DC77C}"/>
              </a:ext>
            </a:extLst>
          </p:cNvPr>
          <p:cNvSpPr>
            <a:spLocks noGrp="1"/>
          </p:cNvSpPr>
          <p:nvPr>
            <p:ph type="title" hasCustomPrompt="1"/>
          </p:nvPr>
        </p:nvSpPr>
        <p:spPr>
          <a:xfrm>
            <a:off x="572186" y="474968"/>
            <a:ext cx="11028363" cy="816094"/>
          </a:xfrm>
          <a:prstGeom prst="rect">
            <a:avLst/>
          </a:prstGeom>
        </p:spPr>
        <p:txBody>
          <a:bodyPr lIns="0" tIns="0" rIns="0" bIns="0"/>
          <a:lstStyle>
            <a:lvl1pPr>
              <a:defRPr sz="2500" b="1">
                <a:solidFill>
                  <a:srgbClr val="004494"/>
                </a:solidFill>
                <a:latin typeface="+mj-lt"/>
              </a:defRPr>
            </a:lvl1pPr>
          </a:lstStyle>
          <a:p>
            <a:r>
              <a:rPr lang="ru-RU" dirty="0"/>
              <a:t>2 КАРТОЧКИ С ФОТОГРАФИЯМИ </a:t>
            </a:r>
            <a:br>
              <a:rPr lang="ru-RU" dirty="0"/>
            </a:br>
            <a:r>
              <a:rPr lang="ru-RU" dirty="0"/>
              <a:t>И КОРОТКИМ ОПИСАНИЕМ</a:t>
            </a:r>
          </a:p>
        </p:txBody>
      </p:sp>
      <p:sp>
        <p:nvSpPr>
          <p:cNvPr id="27" name="Текст 16">
            <a:extLst>
              <a:ext uri="{FF2B5EF4-FFF2-40B4-BE49-F238E27FC236}">
                <a16:creationId xmlns:a16="http://schemas.microsoft.com/office/drawing/2014/main" id="{61579829-F838-A5CA-D18E-DFA767B8CE1F}"/>
              </a:ext>
            </a:extLst>
          </p:cNvPr>
          <p:cNvSpPr>
            <a:spLocks noGrp="1"/>
          </p:cNvSpPr>
          <p:nvPr>
            <p:ph type="body" sz="quarter" idx="38" hasCustomPrompt="1"/>
          </p:nvPr>
        </p:nvSpPr>
        <p:spPr>
          <a:xfrm>
            <a:off x="8900825" y="1801891"/>
            <a:ext cx="2699724"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8" name="Текст 16">
            <a:extLst>
              <a:ext uri="{FF2B5EF4-FFF2-40B4-BE49-F238E27FC236}">
                <a16:creationId xmlns:a16="http://schemas.microsoft.com/office/drawing/2014/main" id="{822A6208-6AB1-C51C-2B5E-B46BDF567E8D}"/>
              </a:ext>
            </a:extLst>
          </p:cNvPr>
          <p:cNvSpPr>
            <a:spLocks noGrp="1"/>
          </p:cNvSpPr>
          <p:nvPr>
            <p:ph type="body" sz="quarter" idx="42" hasCustomPrompt="1"/>
          </p:nvPr>
        </p:nvSpPr>
        <p:spPr>
          <a:xfrm>
            <a:off x="8900825" y="4294898"/>
            <a:ext cx="2699724"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9" name="Прямоугольник 29">
            <a:extLst>
              <a:ext uri="{FF2B5EF4-FFF2-40B4-BE49-F238E27FC236}">
                <a16:creationId xmlns:a16="http://schemas.microsoft.com/office/drawing/2014/main" id="{90BE67C5-7620-4092-86DC-44EDA97E82C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0" name="Текст 16">
            <a:extLst>
              <a:ext uri="{FF2B5EF4-FFF2-40B4-BE49-F238E27FC236}">
                <a16:creationId xmlns:a16="http://schemas.microsoft.com/office/drawing/2014/main" id="{A71FE037-21D6-4701-9125-1BA98871A3C4}"/>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1" name="Текст 16">
            <a:extLst>
              <a:ext uri="{FF2B5EF4-FFF2-40B4-BE49-F238E27FC236}">
                <a16:creationId xmlns:a16="http://schemas.microsoft.com/office/drawing/2014/main" id="{CB1A8FA3-A18A-419E-8CB3-2E8ED39658B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2" name="Текст 16">
            <a:extLst>
              <a:ext uri="{FF2B5EF4-FFF2-40B4-BE49-F238E27FC236}">
                <a16:creationId xmlns:a16="http://schemas.microsoft.com/office/drawing/2014/main" id="{D1F6BB14-FDFE-4B76-A0D8-18D7BEEA40C9}"/>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3" name="Текст 16">
            <a:extLst>
              <a:ext uri="{FF2B5EF4-FFF2-40B4-BE49-F238E27FC236}">
                <a16:creationId xmlns:a16="http://schemas.microsoft.com/office/drawing/2014/main" id="{03A383DF-2F8A-4037-B71E-92AAEA6BC61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4" name="Текст 16">
            <a:extLst>
              <a:ext uri="{FF2B5EF4-FFF2-40B4-BE49-F238E27FC236}">
                <a16:creationId xmlns:a16="http://schemas.microsoft.com/office/drawing/2014/main" id="{69967BB4-62BD-461E-B212-87CA0992C3D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5" name="Текст 16">
            <a:extLst>
              <a:ext uri="{FF2B5EF4-FFF2-40B4-BE49-F238E27FC236}">
                <a16:creationId xmlns:a16="http://schemas.microsoft.com/office/drawing/2014/main" id="{1C98D4C7-126B-4E10-9BA1-F8A981EA921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6" name="Прямая соединительная линия 46">
            <a:extLst>
              <a:ext uri="{FF2B5EF4-FFF2-40B4-BE49-F238E27FC236}">
                <a16:creationId xmlns:a16="http://schemas.microsoft.com/office/drawing/2014/main" id="{B6ADC152-33A0-4675-9C93-542CF85C2224}"/>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7" name="Группа 48">
            <a:extLst>
              <a:ext uri="{FF2B5EF4-FFF2-40B4-BE49-F238E27FC236}">
                <a16:creationId xmlns:a16="http://schemas.microsoft.com/office/drawing/2014/main" id="{126556B1-AC3E-4190-B419-1FA930F9F5E3}"/>
              </a:ext>
            </a:extLst>
          </p:cNvPr>
          <p:cNvGrpSpPr/>
          <p:nvPr userDrawn="1"/>
        </p:nvGrpSpPr>
        <p:grpSpPr>
          <a:xfrm>
            <a:off x="50803" y="43806"/>
            <a:ext cx="294721" cy="190465"/>
            <a:chOff x="5645187" y="1645875"/>
            <a:chExt cx="2732773" cy="2173616"/>
          </a:xfrm>
          <a:solidFill>
            <a:schemeClr val="lt1"/>
          </a:solidFill>
        </p:grpSpPr>
        <p:sp>
          <p:nvSpPr>
            <p:cNvPr id="38" name="Полилиния 49">
              <a:extLst>
                <a:ext uri="{FF2B5EF4-FFF2-40B4-BE49-F238E27FC236}">
                  <a16:creationId xmlns:a16="http://schemas.microsoft.com/office/drawing/2014/main" id="{E1FBC146-47D6-4193-A220-853E7885276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39" name="Полилиния 50">
              <a:extLst>
                <a:ext uri="{FF2B5EF4-FFF2-40B4-BE49-F238E27FC236}">
                  <a16:creationId xmlns:a16="http://schemas.microsoft.com/office/drawing/2014/main" id="{C5070808-3F57-4556-A20A-0A7E69B3DA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40" name="Полилиния 51">
              <a:extLst>
                <a:ext uri="{FF2B5EF4-FFF2-40B4-BE49-F238E27FC236}">
                  <a16:creationId xmlns:a16="http://schemas.microsoft.com/office/drawing/2014/main" id="{9178B02C-E20B-4B26-9DE2-AA4DE494CBB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41" name="Group 32">
            <a:extLst>
              <a:ext uri="{FF2B5EF4-FFF2-40B4-BE49-F238E27FC236}">
                <a16:creationId xmlns:a16="http://schemas.microsoft.com/office/drawing/2014/main" id="{228AD4DB-75BE-46F3-B7C7-342D8EE4E4A8}"/>
              </a:ext>
            </a:extLst>
          </p:cNvPr>
          <p:cNvGrpSpPr/>
          <p:nvPr userDrawn="1"/>
        </p:nvGrpSpPr>
        <p:grpSpPr>
          <a:xfrm>
            <a:off x="-8878" y="-5773"/>
            <a:ext cx="339078" cy="311173"/>
            <a:chOff x="-8878" y="-5773"/>
            <a:chExt cx="339078" cy="311173"/>
          </a:xfrm>
        </p:grpSpPr>
        <p:sp>
          <p:nvSpPr>
            <p:cNvPr id="42" name="Прямоугольник 47">
              <a:extLst>
                <a:ext uri="{FF2B5EF4-FFF2-40B4-BE49-F238E27FC236}">
                  <a16:creationId xmlns:a16="http://schemas.microsoft.com/office/drawing/2014/main" id="{9430EDE0-B1C7-45FA-9981-B276AFDB27C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3" name="Группа 48">
              <a:extLst>
                <a:ext uri="{FF2B5EF4-FFF2-40B4-BE49-F238E27FC236}">
                  <a16:creationId xmlns:a16="http://schemas.microsoft.com/office/drawing/2014/main" id="{47996837-058F-4A50-8F08-F00C49ADC29F}"/>
                </a:ext>
              </a:extLst>
            </p:cNvPr>
            <p:cNvGrpSpPr/>
            <p:nvPr userDrawn="1"/>
          </p:nvGrpSpPr>
          <p:grpSpPr>
            <a:xfrm>
              <a:off x="41277" y="43805"/>
              <a:ext cx="23946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id="{A80929A0-3518-4444-BDA1-926D3ADCEE67}"/>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5" name="Полилиния 50">
                <a:extLst>
                  <a:ext uri="{FF2B5EF4-FFF2-40B4-BE49-F238E27FC236}">
                    <a16:creationId xmlns:a16="http://schemas.microsoft.com/office/drawing/2014/main" id="{5750A8EA-418F-40B8-8EB2-27BD906AB2C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6" name="Полилиния 51">
                <a:extLst>
                  <a:ext uri="{FF2B5EF4-FFF2-40B4-BE49-F238E27FC236}">
                    <a16:creationId xmlns:a16="http://schemas.microsoft.com/office/drawing/2014/main" id="{7F8B4AF4-2BDE-4A8A-A8BF-C9F1EC92D725}"/>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8" name="Прямоугольник 30">
            <a:extLst>
              <a:ext uri="{FF2B5EF4-FFF2-40B4-BE49-F238E27FC236}">
                <a16:creationId xmlns:a16="http://schemas.microsoft.com/office/drawing/2014/main" id="{525ED6FE-442D-49CA-8EC6-0A4158FB3507}"/>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0" name="Google Shape;12;p1" descr="preencoded.png">
            <a:extLst>
              <a:ext uri="{FF2B5EF4-FFF2-40B4-BE49-F238E27FC236}">
                <a16:creationId xmlns:a16="http://schemas.microsoft.com/office/drawing/2014/main" id="{4F0E5CD7-A863-4604-8389-58C5E6EA5260}"/>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1" name="Текст 16">
            <a:extLst>
              <a:ext uri="{FF2B5EF4-FFF2-40B4-BE49-F238E27FC236}">
                <a16:creationId xmlns:a16="http://schemas.microsoft.com/office/drawing/2014/main" id="{EBA7828B-1554-4552-88CE-884A8AB05E7F}"/>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8BABDE95-F49D-F23C-2A0F-BA6625617CDB}"/>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5453844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Слайд с 3 карточками и описанием">
    <p:spTree>
      <p:nvGrpSpPr>
        <p:cNvPr id="1" name=""/>
        <p:cNvGrpSpPr/>
        <p:nvPr/>
      </p:nvGrpSpPr>
      <p:grpSpPr>
        <a:xfrm>
          <a:off x="0" y="0"/>
          <a:ext cx="0" cy="0"/>
          <a:chOff x="0" y="0"/>
          <a:chExt cx="0" cy="0"/>
        </a:xfrm>
      </p:grpSpPr>
      <p:sp>
        <p:nvSpPr>
          <p:cNvPr id="5" name="Рисунок 14">
            <a:extLst>
              <a:ext uri="{FF2B5EF4-FFF2-40B4-BE49-F238E27FC236}">
                <a16:creationId xmlns:a16="http://schemas.microsoft.com/office/drawing/2014/main" id="{EBA17A31-2582-29EB-5C7B-97093AD6C020}"/>
              </a:ext>
            </a:extLst>
          </p:cNvPr>
          <p:cNvSpPr>
            <a:spLocks noGrp="1"/>
          </p:cNvSpPr>
          <p:nvPr>
            <p:ph type="pic" sz="quarter" idx="17" hasCustomPrompt="1"/>
          </p:nvPr>
        </p:nvSpPr>
        <p:spPr>
          <a:xfrm>
            <a:off x="587376" y="1162437"/>
            <a:ext cx="3411450" cy="2455684"/>
          </a:xfrm>
          <a:prstGeom prst="rect">
            <a:avLst/>
          </a:prstGeom>
          <a:blipFill>
            <a:blip r:embed="rId2"/>
            <a:tile tx="0" ty="0" sx="100000" sy="100000" flip="none" algn="tl"/>
          </a:blipFill>
        </p:spPr>
        <p:txBody>
          <a:bodyPr anchor="ctr"/>
          <a:lstStyle>
            <a:lvl1pPr algn="ctr">
              <a:defRPr sz="900"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Рисунок 14">
            <a:extLst>
              <a:ext uri="{FF2B5EF4-FFF2-40B4-BE49-F238E27FC236}">
                <a16:creationId xmlns:a16="http://schemas.microsoft.com/office/drawing/2014/main" id="{51449551-ED37-BFCF-4585-A77A0DBF3092}"/>
              </a:ext>
            </a:extLst>
          </p:cNvPr>
          <p:cNvSpPr>
            <a:spLocks noGrp="1"/>
          </p:cNvSpPr>
          <p:nvPr>
            <p:ph type="pic" sz="quarter" idx="18" hasCustomPrompt="1"/>
          </p:nvPr>
        </p:nvSpPr>
        <p:spPr>
          <a:xfrm>
            <a:off x="4367213" y="1163945"/>
            <a:ext cx="3447962" cy="2455684"/>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id="{48C7396F-03F8-8586-10DE-0A0FD8183415}"/>
              </a:ext>
            </a:extLst>
          </p:cNvPr>
          <p:cNvSpPr>
            <a:spLocks noGrp="1"/>
          </p:cNvSpPr>
          <p:nvPr>
            <p:ph type="pic" sz="quarter" idx="19" hasCustomPrompt="1"/>
          </p:nvPr>
        </p:nvSpPr>
        <p:spPr>
          <a:xfrm>
            <a:off x="8183563" y="1163945"/>
            <a:ext cx="3421062" cy="2455684"/>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D0960AC1-F1D3-4DAB-CB4A-E045747F1D04}"/>
              </a:ext>
            </a:extLst>
          </p:cNvPr>
          <p:cNvSpPr>
            <a:spLocks noGrp="1"/>
          </p:cNvSpPr>
          <p:nvPr>
            <p:ph type="body" sz="quarter" idx="20" hasCustomPrompt="1"/>
          </p:nvPr>
        </p:nvSpPr>
        <p:spPr>
          <a:xfrm>
            <a:off x="565839" y="4637095"/>
            <a:ext cx="3442599"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a:t>
            </a:r>
            <a:endParaRPr lang="en-US" sz="900" dirty="0">
              <a:latin typeface="+mn-lt"/>
            </a:endParaRPr>
          </a:p>
        </p:txBody>
      </p:sp>
      <p:sp>
        <p:nvSpPr>
          <p:cNvPr id="9" name="Текст 16">
            <a:extLst>
              <a:ext uri="{FF2B5EF4-FFF2-40B4-BE49-F238E27FC236}">
                <a16:creationId xmlns:a16="http://schemas.microsoft.com/office/drawing/2014/main" id="{451A36E7-0D4F-F28E-E31C-2711A7EA44DB}"/>
              </a:ext>
            </a:extLst>
          </p:cNvPr>
          <p:cNvSpPr>
            <a:spLocks noGrp="1"/>
          </p:cNvSpPr>
          <p:nvPr>
            <p:ph type="body" sz="quarter" idx="21" hasCustomPrompt="1"/>
          </p:nvPr>
        </p:nvSpPr>
        <p:spPr>
          <a:xfrm>
            <a:off x="4370044" y="4637095"/>
            <a:ext cx="3454744"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a:t>
            </a:r>
            <a:endParaRPr lang="en-US" sz="900" dirty="0">
              <a:latin typeface="+mn-lt"/>
            </a:endParaRPr>
          </a:p>
        </p:txBody>
      </p:sp>
      <p:sp>
        <p:nvSpPr>
          <p:cNvPr id="10" name="Текст 16">
            <a:extLst>
              <a:ext uri="{FF2B5EF4-FFF2-40B4-BE49-F238E27FC236}">
                <a16:creationId xmlns:a16="http://schemas.microsoft.com/office/drawing/2014/main" id="{3939A509-B4E3-02C2-4255-473B8B37D7C5}"/>
              </a:ext>
            </a:extLst>
          </p:cNvPr>
          <p:cNvSpPr>
            <a:spLocks noGrp="1"/>
          </p:cNvSpPr>
          <p:nvPr>
            <p:ph type="body" sz="quarter" idx="22" hasCustomPrompt="1"/>
          </p:nvPr>
        </p:nvSpPr>
        <p:spPr>
          <a:xfrm>
            <a:off x="8183563" y="4637095"/>
            <a:ext cx="3421062"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
</a:t>
            </a:r>
            <a:endParaRPr lang="en-US" sz="900" dirty="0">
              <a:latin typeface="+mn-lt"/>
            </a:endParaRPr>
          </a:p>
        </p:txBody>
      </p:sp>
      <p:sp>
        <p:nvSpPr>
          <p:cNvPr id="11" name="Текст 16">
            <a:extLst>
              <a:ext uri="{FF2B5EF4-FFF2-40B4-BE49-F238E27FC236}">
                <a16:creationId xmlns:a16="http://schemas.microsoft.com/office/drawing/2014/main" id="{88E32D45-4991-9BBD-C8E0-32900E59847F}"/>
              </a:ext>
            </a:extLst>
          </p:cNvPr>
          <p:cNvSpPr>
            <a:spLocks noGrp="1"/>
          </p:cNvSpPr>
          <p:nvPr>
            <p:ph type="body" sz="quarter" idx="23" hasCustomPrompt="1"/>
          </p:nvPr>
        </p:nvSpPr>
        <p:spPr>
          <a:xfrm>
            <a:off x="565839" y="3832485"/>
            <a:ext cx="3456006"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1, В ДВЕ СТРОКИ МАКСИМУМ</a:t>
            </a:r>
          </a:p>
        </p:txBody>
      </p:sp>
      <p:sp>
        <p:nvSpPr>
          <p:cNvPr id="12" name="Текст 16">
            <a:extLst>
              <a:ext uri="{FF2B5EF4-FFF2-40B4-BE49-F238E27FC236}">
                <a16:creationId xmlns:a16="http://schemas.microsoft.com/office/drawing/2014/main" id="{B1EB2FBD-9900-2ED6-69DB-FA2C43AC6D5F}"/>
              </a:ext>
            </a:extLst>
          </p:cNvPr>
          <p:cNvSpPr>
            <a:spLocks noGrp="1"/>
          </p:cNvSpPr>
          <p:nvPr>
            <p:ph type="body" sz="quarter" idx="24" hasCustomPrompt="1"/>
          </p:nvPr>
        </p:nvSpPr>
        <p:spPr>
          <a:xfrm>
            <a:off x="4370050" y="3832485"/>
            <a:ext cx="3454738"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2, В ДВЕ СТРОКИ МАКСИМУМ</a:t>
            </a:r>
          </a:p>
        </p:txBody>
      </p:sp>
      <p:sp>
        <p:nvSpPr>
          <p:cNvPr id="13" name="Текст 16">
            <a:extLst>
              <a:ext uri="{FF2B5EF4-FFF2-40B4-BE49-F238E27FC236}">
                <a16:creationId xmlns:a16="http://schemas.microsoft.com/office/drawing/2014/main" id="{A6106D5B-6157-B0C5-CDB9-77227E342021}"/>
              </a:ext>
            </a:extLst>
          </p:cNvPr>
          <p:cNvSpPr>
            <a:spLocks noGrp="1"/>
          </p:cNvSpPr>
          <p:nvPr>
            <p:ph type="body" sz="quarter" idx="25" hasCustomPrompt="1"/>
          </p:nvPr>
        </p:nvSpPr>
        <p:spPr>
          <a:xfrm>
            <a:off x="8183572" y="3832485"/>
            <a:ext cx="3421061"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3, В ДВЕ СТРОКИ МАКСИМУМ</a:t>
            </a:r>
          </a:p>
        </p:txBody>
      </p:sp>
      <p:sp>
        <p:nvSpPr>
          <p:cNvPr id="14" name="Заголовок 11">
            <a:extLst>
              <a:ext uri="{FF2B5EF4-FFF2-40B4-BE49-F238E27FC236}">
                <a16:creationId xmlns:a16="http://schemas.microsoft.com/office/drawing/2014/main" id="{0C83238B-11E6-DBD4-8D81-3AF3AD53F9CA}"/>
              </a:ext>
            </a:extLst>
          </p:cNvPr>
          <p:cNvSpPr>
            <a:spLocks noGrp="1"/>
          </p:cNvSpPr>
          <p:nvPr>
            <p:ph type="title" hasCustomPrompt="1"/>
          </p:nvPr>
        </p:nvSpPr>
        <p:spPr>
          <a:xfrm>
            <a:off x="565839" y="474981"/>
            <a:ext cx="11038786" cy="466729"/>
          </a:xfrm>
          <a:prstGeom prst="rect">
            <a:avLst/>
          </a:prstGeom>
        </p:spPr>
        <p:txBody>
          <a:bodyPr lIns="0" tIns="0" rIns="0" bIns="0"/>
          <a:lstStyle>
            <a:lvl1pPr>
              <a:defRPr sz="2500" b="1">
                <a:solidFill>
                  <a:srgbClr val="004494"/>
                </a:solidFill>
                <a:latin typeface="+mj-lt"/>
              </a:defRPr>
            </a:lvl1pPr>
          </a:lstStyle>
          <a:p>
            <a:r>
              <a:rPr lang="ru-RU" dirty="0"/>
              <a:t>3 КАРТОЧКИ С ФОТОГРАФИЯМИ </a:t>
            </a:r>
          </a:p>
        </p:txBody>
      </p:sp>
      <p:pic>
        <p:nvPicPr>
          <p:cNvPr id="30" name="Google Shape;12;p1" descr="preencoded.png">
            <a:extLst>
              <a:ext uri="{FF2B5EF4-FFF2-40B4-BE49-F238E27FC236}">
                <a16:creationId xmlns:a16="http://schemas.microsoft.com/office/drawing/2014/main" id="{877F13F7-D65C-4631-AF17-7EF21D6B9AAA}"/>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id="{C1E930FC-F092-4A89-85E2-972BA93E06A8}"/>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id="{6F742CDC-2446-413B-BD02-6789C4A432F5}"/>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id="{12460D85-A1B0-42CE-81B5-637A1C6B553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id="{AA6BF6B5-C813-48E6-85EB-EF2D321D97B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id="{7800D586-ADAF-4030-B8F4-A8E9D68C5CF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id="{50BA125F-71D2-43BF-AB9C-ACDEEEE014EA}"/>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id="{15F8496E-A18E-4705-94FE-319753334B9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id="{6E5DFC07-871D-4CEC-8AD1-961299183E7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id="{A99917FD-D8ED-43E6-8C68-2FABC60DADA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id="{116720CF-881D-4102-9018-F5BB697D5907}"/>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id="{9FBF9F3A-ECA1-4644-997A-F33257F30C2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42" name="Полилиния 50">
              <a:extLst>
                <a:ext uri="{FF2B5EF4-FFF2-40B4-BE49-F238E27FC236}">
                  <a16:creationId xmlns:a16="http://schemas.microsoft.com/office/drawing/2014/main" id="{0545B6A4-CD19-4840-A349-210F1855DF4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43" name="Полилиния 51">
              <a:extLst>
                <a:ext uri="{FF2B5EF4-FFF2-40B4-BE49-F238E27FC236}">
                  <a16:creationId xmlns:a16="http://schemas.microsoft.com/office/drawing/2014/main" id="{9C2F8C73-1BE8-407F-ADE7-667A737DC67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44" name="Group 32">
            <a:extLst>
              <a:ext uri="{FF2B5EF4-FFF2-40B4-BE49-F238E27FC236}">
                <a16:creationId xmlns:a16="http://schemas.microsoft.com/office/drawing/2014/main" id="{50BA89D4-6E26-41F6-98F7-375C43DD0CBC}"/>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id="{8755E585-8E5F-49A6-A9EA-8EA8D096FB30}"/>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id="{FB91DCD6-B145-4B11-B90A-DC73FE1BFCDF}"/>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92E732DE-5A44-4B1E-A121-4729417D22E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8" name="Полилиния 50">
                <a:extLst>
                  <a:ext uri="{FF2B5EF4-FFF2-40B4-BE49-F238E27FC236}">
                    <a16:creationId xmlns:a16="http://schemas.microsoft.com/office/drawing/2014/main" id="{023C8AFD-2BC1-4809-BA6B-3AE9CAD65EE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9" name="Полилиния 51">
                <a:extLst>
                  <a:ext uri="{FF2B5EF4-FFF2-40B4-BE49-F238E27FC236}">
                    <a16:creationId xmlns:a16="http://schemas.microsoft.com/office/drawing/2014/main" id="{9B75CA2A-66AB-45A4-9B76-47CF2D10307D}"/>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id="{91743B66-BD08-4326-8811-B18F526F372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9CEDF812-D5C1-1C32-29BE-737C83D6365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0096855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1">
    <p:spTree>
      <p:nvGrpSpPr>
        <p:cNvPr id="1" name=""/>
        <p:cNvGrpSpPr/>
        <p:nvPr/>
      </p:nvGrpSpPr>
      <p:grpSpPr>
        <a:xfrm>
          <a:off x="0" y="0"/>
          <a:ext cx="0" cy="0"/>
          <a:chOff x="0" y="0"/>
          <a:chExt cx="0" cy="0"/>
        </a:xfrm>
      </p:grpSpPr>
      <p:sp>
        <p:nvSpPr>
          <p:cNvPr id="13" name="Рисунок 14">
            <a:extLst>
              <a:ext uri="{FF2B5EF4-FFF2-40B4-BE49-F238E27FC236}">
                <a16:creationId xmlns:a16="http://schemas.microsoft.com/office/drawing/2014/main" id="{9322C1AF-7FF2-0206-DB29-C06101517143}"/>
              </a:ext>
            </a:extLst>
          </p:cNvPr>
          <p:cNvSpPr>
            <a:spLocks noGrp="1"/>
          </p:cNvSpPr>
          <p:nvPr>
            <p:ph type="pic" sz="quarter" idx="17" hasCustomPrompt="1"/>
          </p:nvPr>
        </p:nvSpPr>
        <p:spPr>
          <a:xfrm>
            <a:off x="6280151" y="1527439"/>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4" name="Рисунок 14">
            <a:extLst>
              <a:ext uri="{FF2B5EF4-FFF2-40B4-BE49-F238E27FC236}">
                <a16:creationId xmlns:a16="http://schemas.microsoft.com/office/drawing/2014/main" id="{9637D2E9-D404-25C1-8DA0-B31FAFDFD65A}"/>
              </a:ext>
            </a:extLst>
          </p:cNvPr>
          <p:cNvSpPr>
            <a:spLocks noGrp="1"/>
          </p:cNvSpPr>
          <p:nvPr>
            <p:ph type="pic" sz="quarter" idx="39" hasCustomPrompt="1"/>
          </p:nvPr>
        </p:nvSpPr>
        <p:spPr>
          <a:xfrm>
            <a:off x="6280151" y="4020435"/>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Рисунок 14">
            <a:extLst>
              <a:ext uri="{FF2B5EF4-FFF2-40B4-BE49-F238E27FC236}">
                <a16:creationId xmlns:a16="http://schemas.microsoft.com/office/drawing/2014/main" id="{47CD5F8B-6D7C-AAEA-C0D0-64B28B41668F}"/>
              </a:ext>
            </a:extLst>
          </p:cNvPr>
          <p:cNvSpPr>
            <a:spLocks noGrp="1"/>
          </p:cNvSpPr>
          <p:nvPr>
            <p:ph type="pic" sz="quarter" idx="42" hasCustomPrompt="1"/>
          </p:nvPr>
        </p:nvSpPr>
        <p:spPr>
          <a:xfrm>
            <a:off x="588028" y="1527439"/>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6" name="Рисунок 14">
            <a:extLst>
              <a:ext uri="{FF2B5EF4-FFF2-40B4-BE49-F238E27FC236}">
                <a16:creationId xmlns:a16="http://schemas.microsoft.com/office/drawing/2014/main" id="{E3DF1A52-81E1-E3E1-A0E9-E1C22D4DAF9A}"/>
              </a:ext>
            </a:extLst>
          </p:cNvPr>
          <p:cNvSpPr>
            <a:spLocks noGrp="1"/>
          </p:cNvSpPr>
          <p:nvPr>
            <p:ph type="pic" sz="quarter" idx="45" hasCustomPrompt="1"/>
          </p:nvPr>
        </p:nvSpPr>
        <p:spPr>
          <a:xfrm>
            <a:off x="588028" y="4020435"/>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5" name="Прямая соединительная линия 4">
            <a:extLst>
              <a:ext uri="{FF2B5EF4-FFF2-40B4-BE49-F238E27FC236}">
                <a16:creationId xmlns:a16="http://schemas.microsoft.com/office/drawing/2014/main" id="{D3F5AF95-FD0B-B069-2D50-F998EDB181C4}"/>
              </a:ext>
            </a:extLst>
          </p:cNvPr>
          <p:cNvCxnSpPr>
            <a:cxnSpLocks/>
          </p:cNvCxnSpPr>
          <p:nvPr userDrawn="1"/>
        </p:nvCxnSpPr>
        <p:spPr>
          <a:xfrm>
            <a:off x="6280151" y="1527426"/>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 name="Текст 16">
            <a:extLst>
              <a:ext uri="{FF2B5EF4-FFF2-40B4-BE49-F238E27FC236}">
                <a16:creationId xmlns:a16="http://schemas.microsoft.com/office/drawing/2014/main" id="{DD866EBE-33D3-2196-32E9-8A868BA28648}"/>
              </a:ext>
            </a:extLst>
          </p:cNvPr>
          <p:cNvSpPr>
            <a:spLocks noGrp="1"/>
          </p:cNvSpPr>
          <p:nvPr>
            <p:ph type="body" sz="quarter" idx="37" hasCustomPrompt="1"/>
          </p:nvPr>
        </p:nvSpPr>
        <p:spPr>
          <a:xfrm>
            <a:off x="9734638" y="2362528"/>
            <a:ext cx="1869987"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 name="Прямая соединительная линия 6">
            <a:extLst>
              <a:ext uri="{FF2B5EF4-FFF2-40B4-BE49-F238E27FC236}">
                <a16:creationId xmlns:a16="http://schemas.microsoft.com/office/drawing/2014/main" id="{58269807-4381-2603-B2D7-BFD7BABBCB0E}"/>
              </a:ext>
            </a:extLst>
          </p:cNvPr>
          <p:cNvCxnSpPr>
            <a:cxnSpLocks/>
          </p:cNvCxnSpPr>
          <p:nvPr userDrawn="1"/>
        </p:nvCxnSpPr>
        <p:spPr>
          <a:xfrm>
            <a:off x="6280151" y="4020422"/>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8" name="Текст 16">
            <a:extLst>
              <a:ext uri="{FF2B5EF4-FFF2-40B4-BE49-F238E27FC236}">
                <a16:creationId xmlns:a16="http://schemas.microsoft.com/office/drawing/2014/main" id="{7B90FE3C-193B-E41A-C378-4CEF485AD0D0}"/>
              </a:ext>
            </a:extLst>
          </p:cNvPr>
          <p:cNvSpPr>
            <a:spLocks noGrp="1"/>
          </p:cNvSpPr>
          <p:nvPr>
            <p:ph type="body" sz="quarter" idx="40" hasCustomPrompt="1"/>
          </p:nvPr>
        </p:nvSpPr>
        <p:spPr>
          <a:xfrm>
            <a:off x="9734638" y="4855524"/>
            <a:ext cx="1869987"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9" name="Прямая соединительная линия 8">
            <a:extLst>
              <a:ext uri="{FF2B5EF4-FFF2-40B4-BE49-F238E27FC236}">
                <a16:creationId xmlns:a16="http://schemas.microsoft.com/office/drawing/2014/main" id="{725801CC-7187-9A14-ADD6-EF1A3616B39D}"/>
              </a:ext>
            </a:extLst>
          </p:cNvPr>
          <p:cNvCxnSpPr>
            <a:cxnSpLocks/>
          </p:cNvCxnSpPr>
          <p:nvPr userDrawn="1"/>
        </p:nvCxnSpPr>
        <p:spPr>
          <a:xfrm>
            <a:off x="588028" y="1527426"/>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0" name="Текст 16">
            <a:extLst>
              <a:ext uri="{FF2B5EF4-FFF2-40B4-BE49-F238E27FC236}">
                <a16:creationId xmlns:a16="http://schemas.microsoft.com/office/drawing/2014/main" id="{B477B917-93F6-4ADB-2631-CD6FA1DD5A90}"/>
              </a:ext>
            </a:extLst>
          </p:cNvPr>
          <p:cNvSpPr>
            <a:spLocks noGrp="1"/>
          </p:cNvSpPr>
          <p:nvPr>
            <p:ph type="body" sz="quarter" idx="43" hasCustomPrompt="1"/>
          </p:nvPr>
        </p:nvSpPr>
        <p:spPr>
          <a:xfrm>
            <a:off x="4010864" y="2362528"/>
            <a:ext cx="1905749"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11" name="Прямая соединительная линия 10">
            <a:extLst>
              <a:ext uri="{FF2B5EF4-FFF2-40B4-BE49-F238E27FC236}">
                <a16:creationId xmlns:a16="http://schemas.microsoft.com/office/drawing/2014/main" id="{752EB8D1-9774-A6CA-3120-0F16C2D2DC1D}"/>
              </a:ext>
            </a:extLst>
          </p:cNvPr>
          <p:cNvCxnSpPr>
            <a:cxnSpLocks/>
          </p:cNvCxnSpPr>
          <p:nvPr userDrawn="1"/>
        </p:nvCxnSpPr>
        <p:spPr>
          <a:xfrm>
            <a:off x="588028" y="4020422"/>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2" name="Текст 16">
            <a:extLst>
              <a:ext uri="{FF2B5EF4-FFF2-40B4-BE49-F238E27FC236}">
                <a16:creationId xmlns:a16="http://schemas.microsoft.com/office/drawing/2014/main" id="{9911E17F-FED5-922A-7F77-7513790D7BFC}"/>
              </a:ext>
            </a:extLst>
          </p:cNvPr>
          <p:cNvSpPr>
            <a:spLocks noGrp="1"/>
          </p:cNvSpPr>
          <p:nvPr>
            <p:ph type="body" sz="quarter" idx="46" hasCustomPrompt="1"/>
          </p:nvPr>
        </p:nvSpPr>
        <p:spPr>
          <a:xfrm>
            <a:off x="4010864" y="4855524"/>
            <a:ext cx="1905749"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7" name="Заголовок 11">
            <a:extLst>
              <a:ext uri="{FF2B5EF4-FFF2-40B4-BE49-F238E27FC236}">
                <a16:creationId xmlns:a16="http://schemas.microsoft.com/office/drawing/2014/main" id="{E06BDB1B-C6D2-1368-572A-096DDC531100}"/>
              </a:ext>
            </a:extLst>
          </p:cNvPr>
          <p:cNvSpPr>
            <a:spLocks noGrp="1"/>
          </p:cNvSpPr>
          <p:nvPr>
            <p:ph type="title" hasCustomPrompt="1"/>
          </p:nvPr>
        </p:nvSpPr>
        <p:spPr>
          <a:xfrm>
            <a:off x="565839" y="481318"/>
            <a:ext cx="11038786"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sp>
        <p:nvSpPr>
          <p:cNvPr id="33" name="Текст 16">
            <a:extLst>
              <a:ext uri="{FF2B5EF4-FFF2-40B4-BE49-F238E27FC236}">
                <a16:creationId xmlns:a16="http://schemas.microsoft.com/office/drawing/2014/main" id="{E47300D7-A648-4820-102D-4B4C14DEABFF}"/>
              </a:ext>
            </a:extLst>
          </p:cNvPr>
          <p:cNvSpPr>
            <a:spLocks noGrp="1"/>
          </p:cNvSpPr>
          <p:nvPr>
            <p:ph type="body" sz="quarter" idx="48" hasCustomPrompt="1"/>
          </p:nvPr>
        </p:nvSpPr>
        <p:spPr>
          <a:xfrm>
            <a:off x="4010864" y="1803352"/>
            <a:ext cx="1907094"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4" name="Текст 16">
            <a:extLst>
              <a:ext uri="{FF2B5EF4-FFF2-40B4-BE49-F238E27FC236}">
                <a16:creationId xmlns:a16="http://schemas.microsoft.com/office/drawing/2014/main" id="{B490D52C-8E5B-995F-13D7-B13637CB0A7C}"/>
              </a:ext>
            </a:extLst>
          </p:cNvPr>
          <p:cNvSpPr>
            <a:spLocks noGrp="1"/>
          </p:cNvSpPr>
          <p:nvPr>
            <p:ph type="body" sz="quarter" idx="49" hasCustomPrompt="1"/>
          </p:nvPr>
        </p:nvSpPr>
        <p:spPr>
          <a:xfrm>
            <a:off x="9734638" y="1803352"/>
            <a:ext cx="186548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5" name="Текст 16">
            <a:extLst>
              <a:ext uri="{FF2B5EF4-FFF2-40B4-BE49-F238E27FC236}">
                <a16:creationId xmlns:a16="http://schemas.microsoft.com/office/drawing/2014/main" id="{DE55D913-F253-0F34-A137-D6811A8E3D89}"/>
              </a:ext>
            </a:extLst>
          </p:cNvPr>
          <p:cNvSpPr>
            <a:spLocks noGrp="1"/>
          </p:cNvSpPr>
          <p:nvPr>
            <p:ph type="body" sz="quarter" idx="50" hasCustomPrompt="1"/>
          </p:nvPr>
        </p:nvSpPr>
        <p:spPr>
          <a:xfrm>
            <a:off x="4010864" y="4294898"/>
            <a:ext cx="1907094"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6" name="Текст 16">
            <a:extLst>
              <a:ext uri="{FF2B5EF4-FFF2-40B4-BE49-F238E27FC236}">
                <a16:creationId xmlns:a16="http://schemas.microsoft.com/office/drawing/2014/main" id="{CF0E27EF-FAE1-0856-7E6F-8616CEAB6E81}"/>
              </a:ext>
            </a:extLst>
          </p:cNvPr>
          <p:cNvSpPr>
            <a:spLocks noGrp="1"/>
          </p:cNvSpPr>
          <p:nvPr>
            <p:ph type="body" sz="quarter" idx="51" hasCustomPrompt="1"/>
          </p:nvPr>
        </p:nvSpPr>
        <p:spPr>
          <a:xfrm>
            <a:off x="9734638" y="4294898"/>
            <a:ext cx="186548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pic>
        <p:nvPicPr>
          <p:cNvPr id="40" name="Google Shape;12;p1" descr="preencoded.png">
            <a:extLst>
              <a:ext uri="{FF2B5EF4-FFF2-40B4-BE49-F238E27FC236}">
                <a16:creationId xmlns:a16="http://schemas.microsoft.com/office/drawing/2014/main" id="{D3D48A29-0B10-4ED0-B339-D4CD29CEE24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1" name="Текст 16">
            <a:extLst>
              <a:ext uri="{FF2B5EF4-FFF2-40B4-BE49-F238E27FC236}">
                <a16:creationId xmlns:a16="http://schemas.microsoft.com/office/drawing/2014/main" id="{2D168F24-8661-4547-A5CF-1A4E492B812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2" name="Прямоугольник 29">
            <a:extLst>
              <a:ext uri="{FF2B5EF4-FFF2-40B4-BE49-F238E27FC236}">
                <a16:creationId xmlns:a16="http://schemas.microsoft.com/office/drawing/2014/main" id="{25B4CCFC-C3E5-49E1-8E3C-3A170848BB2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3" name="Текст 16">
            <a:extLst>
              <a:ext uri="{FF2B5EF4-FFF2-40B4-BE49-F238E27FC236}">
                <a16:creationId xmlns:a16="http://schemas.microsoft.com/office/drawing/2014/main" id="{CAD8F215-5F4F-406F-8453-D4062A89F64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4" name="Текст 16">
            <a:extLst>
              <a:ext uri="{FF2B5EF4-FFF2-40B4-BE49-F238E27FC236}">
                <a16:creationId xmlns:a16="http://schemas.microsoft.com/office/drawing/2014/main" id="{9C688869-AFE5-4194-98AB-639F97C68FE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5" name="Текст 16">
            <a:extLst>
              <a:ext uri="{FF2B5EF4-FFF2-40B4-BE49-F238E27FC236}">
                <a16:creationId xmlns:a16="http://schemas.microsoft.com/office/drawing/2014/main" id="{AE9A7DFB-F0DD-43EB-BA09-EF6773F0882E}"/>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6" name="Текст 16">
            <a:extLst>
              <a:ext uri="{FF2B5EF4-FFF2-40B4-BE49-F238E27FC236}">
                <a16:creationId xmlns:a16="http://schemas.microsoft.com/office/drawing/2014/main" id="{8B7128E8-738F-4E1E-AF0E-2D3300D0C75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7" name="Текст 16">
            <a:extLst>
              <a:ext uri="{FF2B5EF4-FFF2-40B4-BE49-F238E27FC236}">
                <a16:creationId xmlns:a16="http://schemas.microsoft.com/office/drawing/2014/main" id="{407B3F47-E0DE-4C41-B2F6-4804752DA7BC}"/>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8" name="Текст 16">
            <a:extLst>
              <a:ext uri="{FF2B5EF4-FFF2-40B4-BE49-F238E27FC236}">
                <a16:creationId xmlns:a16="http://schemas.microsoft.com/office/drawing/2014/main" id="{BF2019BB-4CE6-4C5D-BDCF-9CB84DF932D3}"/>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9" name="Прямая соединительная линия 46">
            <a:extLst>
              <a:ext uri="{FF2B5EF4-FFF2-40B4-BE49-F238E27FC236}">
                <a16:creationId xmlns:a16="http://schemas.microsoft.com/office/drawing/2014/main" id="{31EFDF5A-2E39-41E4-8501-E77AE12A77AE}"/>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0" name="Группа 48">
            <a:extLst>
              <a:ext uri="{FF2B5EF4-FFF2-40B4-BE49-F238E27FC236}">
                <a16:creationId xmlns:a16="http://schemas.microsoft.com/office/drawing/2014/main" id="{5FCA020F-9C65-4069-9636-657244109C36}"/>
              </a:ext>
            </a:extLst>
          </p:cNvPr>
          <p:cNvGrpSpPr/>
          <p:nvPr userDrawn="1"/>
        </p:nvGrpSpPr>
        <p:grpSpPr>
          <a:xfrm>
            <a:off x="50803" y="43806"/>
            <a:ext cx="29472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id="{69C0748F-B789-48FD-91F0-24B6E25F36A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52" name="Полилиния 50">
              <a:extLst>
                <a:ext uri="{FF2B5EF4-FFF2-40B4-BE49-F238E27FC236}">
                  <a16:creationId xmlns:a16="http://schemas.microsoft.com/office/drawing/2014/main" id="{E8FC35DD-868C-427D-86DC-E93B3ED631C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53" name="Полилиния 51">
              <a:extLst>
                <a:ext uri="{FF2B5EF4-FFF2-40B4-BE49-F238E27FC236}">
                  <a16:creationId xmlns:a16="http://schemas.microsoft.com/office/drawing/2014/main" id="{C6F650DC-9CD7-4673-94CD-A6BC5669CE6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54" name="Group 32">
            <a:extLst>
              <a:ext uri="{FF2B5EF4-FFF2-40B4-BE49-F238E27FC236}">
                <a16:creationId xmlns:a16="http://schemas.microsoft.com/office/drawing/2014/main" id="{3BBD16C3-CB71-4F0E-B357-A8D1C4F8F3EE}"/>
              </a:ext>
            </a:extLst>
          </p:cNvPr>
          <p:cNvGrpSpPr/>
          <p:nvPr userDrawn="1"/>
        </p:nvGrpSpPr>
        <p:grpSpPr>
          <a:xfrm>
            <a:off x="-8878" y="-5773"/>
            <a:ext cx="339078" cy="311173"/>
            <a:chOff x="-8878" y="-5773"/>
            <a:chExt cx="339078" cy="311173"/>
          </a:xfrm>
        </p:grpSpPr>
        <p:sp>
          <p:nvSpPr>
            <p:cNvPr id="55" name="Прямоугольник 47">
              <a:extLst>
                <a:ext uri="{FF2B5EF4-FFF2-40B4-BE49-F238E27FC236}">
                  <a16:creationId xmlns:a16="http://schemas.microsoft.com/office/drawing/2014/main" id="{7C2D5C41-06F7-4B4A-88B6-D7B3DA947C76}"/>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6" name="Группа 48">
              <a:extLst>
                <a:ext uri="{FF2B5EF4-FFF2-40B4-BE49-F238E27FC236}">
                  <a16:creationId xmlns:a16="http://schemas.microsoft.com/office/drawing/2014/main" id="{C4A21D44-2D49-47C1-8951-7B57D43E522A}"/>
                </a:ext>
              </a:extLst>
            </p:cNvPr>
            <p:cNvGrpSpPr/>
            <p:nvPr userDrawn="1"/>
          </p:nvGrpSpPr>
          <p:grpSpPr>
            <a:xfrm>
              <a:off x="41277" y="43805"/>
              <a:ext cx="239461" cy="190465"/>
              <a:chOff x="5645187" y="1645875"/>
              <a:chExt cx="2732773" cy="2173616"/>
            </a:xfrm>
            <a:solidFill>
              <a:schemeClr val="lt1"/>
            </a:solidFill>
          </p:grpSpPr>
          <p:sp>
            <p:nvSpPr>
              <p:cNvPr id="57" name="Полилиния 49">
                <a:extLst>
                  <a:ext uri="{FF2B5EF4-FFF2-40B4-BE49-F238E27FC236}">
                    <a16:creationId xmlns:a16="http://schemas.microsoft.com/office/drawing/2014/main" id="{ED94D272-C1F5-48F7-A020-D2D1C1BB519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58" name="Полилиния 50">
                <a:extLst>
                  <a:ext uri="{FF2B5EF4-FFF2-40B4-BE49-F238E27FC236}">
                    <a16:creationId xmlns:a16="http://schemas.microsoft.com/office/drawing/2014/main" id="{BE302FDF-B458-4E86-A183-37214858350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59" name="Полилиния 51">
                <a:extLst>
                  <a:ext uri="{FF2B5EF4-FFF2-40B4-BE49-F238E27FC236}">
                    <a16:creationId xmlns:a16="http://schemas.microsoft.com/office/drawing/2014/main" id="{664A224F-9588-4357-8415-6AEA5BC581A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1" name="Прямоугольник 30">
            <a:extLst>
              <a:ext uri="{FF2B5EF4-FFF2-40B4-BE49-F238E27FC236}">
                <a16:creationId xmlns:a16="http://schemas.microsoft.com/office/drawing/2014/main" id="{C7895ED7-6F9D-4EB1-936B-B08016138B23}"/>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BDA2734B-B90E-CF0B-2115-115DC881860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2935192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2">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80BF5419-4A1A-2B22-47F8-89F977288D86}"/>
              </a:ext>
            </a:extLst>
          </p:cNvPr>
          <p:cNvSpPr>
            <a:spLocks noGrp="1"/>
          </p:cNvSpPr>
          <p:nvPr>
            <p:ph type="body" sz="quarter" idx="43" hasCustomPrompt="1"/>
          </p:nvPr>
        </p:nvSpPr>
        <p:spPr>
          <a:xfrm>
            <a:off x="572187" y="3479454"/>
            <a:ext cx="5344426"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6" name="Рисунок 14">
            <a:extLst>
              <a:ext uri="{FF2B5EF4-FFF2-40B4-BE49-F238E27FC236}">
                <a16:creationId xmlns:a16="http://schemas.microsoft.com/office/drawing/2014/main" id="{37A8E4A4-0D7B-71C3-99CC-402D68200F59}"/>
              </a:ext>
            </a:extLst>
          </p:cNvPr>
          <p:cNvSpPr>
            <a:spLocks noGrp="1"/>
          </p:cNvSpPr>
          <p:nvPr>
            <p:ph type="pic" sz="quarter" idx="17" hasCustomPrompt="1"/>
          </p:nvPr>
        </p:nvSpPr>
        <p:spPr>
          <a:xfrm>
            <a:off x="6279946" y="1527427"/>
            <a:ext cx="5324679"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id="{FCDC70C1-D579-B121-9010-912424FD908F}"/>
              </a:ext>
            </a:extLst>
          </p:cNvPr>
          <p:cNvSpPr>
            <a:spLocks noGrp="1"/>
          </p:cNvSpPr>
          <p:nvPr>
            <p:ph type="pic" sz="quarter" idx="39" hasCustomPrompt="1"/>
          </p:nvPr>
        </p:nvSpPr>
        <p:spPr>
          <a:xfrm>
            <a:off x="6279946" y="4020423"/>
            <a:ext cx="5324679"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Рисунок 14">
            <a:extLst>
              <a:ext uri="{FF2B5EF4-FFF2-40B4-BE49-F238E27FC236}">
                <a16:creationId xmlns:a16="http://schemas.microsoft.com/office/drawing/2014/main" id="{30BACCC3-6113-5424-4E7D-BBCB3CD1424D}"/>
              </a:ext>
            </a:extLst>
          </p:cNvPr>
          <p:cNvSpPr>
            <a:spLocks noGrp="1"/>
          </p:cNvSpPr>
          <p:nvPr>
            <p:ph type="pic" sz="quarter" idx="42" hasCustomPrompt="1"/>
          </p:nvPr>
        </p:nvSpPr>
        <p:spPr>
          <a:xfrm>
            <a:off x="584931" y="1527427"/>
            <a:ext cx="5331682"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9" name="Рисунок 14">
            <a:extLst>
              <a:ext uri="{FF2B5EF4-FFF2-40B4-BE49-F238E27FC236}">
                <a16:creationId xmlns:a16="http://schemas.microsoft.com/office/drawing/2014/main" id="{10028ECF-95C5-F69F-350E-99A3DB14DF14}"/>
              </a:ext>
            </a:extLst>
          </p:cNvPr>
          <p:cNvSpPr>
            <a:spLocks noGrp="1"/>
          </p:cNvSpPr>
          <p:nvPr>
            <p:ph type="pic" sz="quarter" idx="45" hasCustomPrompt="1"/>
          </p:nvPr>
        </p:nvSpPr>
        <p:spPr>
          <a:xfrm>
            <a:off x="584931" y="4020423"/>
            <a:ext cx="5331682"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id="{EFD07056-F240-2FE8-979E-A9691C5FE494}"/>
              </a:ext>
            </a:extLst>
          </p:cNvPr>
          <p:cNvSpPr>
            <a:spLocks noGrp="1"/>
          </p:cNvSpPr>
          <p:nvPr>
            <p:ph type="body" sz="quarter" idx="46" hasCustomPrompt="1"/>
          </p:nvPr>
        </p:nvSpPr>
        <p:spPr>
          <a:xfrm>
            <a:off x="6279945" y="3479454"/>
            <a:ext cx="5324679"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C1649848-E6B4-B490-3E9A-0D9F6467D4D3}"/>
              </a:ext>
            </a:extLst>
          </p:cNvPr>
          <p:cNvSpPr>
            <a:spLocks noGrp="1"/>
          </p:cNvSpPr>
          <p:nvPr>
            <p:ph type="body" sz="quarter" idx="47" hasCustomPrompt="1"/>
          </p:nvPr>
        </p:nvSpPr>
        <p:spPr>
          <a:xfrm>
            <a:off x="572187" y="5964477"/>
            <a:ext cx="5344426"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16">
            <a:extLst>
              <a:ext uri="{FF2B5EF4-FFF2-40B4-BE49-F238E27FC236}">
                <a16:creationId xmlns:a16="http://schemas.microsoft.com/office/drawing/2014/main" id="{DCD3DD2A-7C27-A4A4-617C-9FC410F1B500}"/>
              </a:ext>
            </a:extLst>
          </p:cNvPr>
          <p:cNvSpPr>
            <a:spLocks noGrp="1"/>
          </p:cNvSpPr>
          <p:nvPr>
            <p:ph type="body" sz="quarter" idx="48" hasCustomPrompt="1"/>
          </p:nvPr>
        </p:nvSpPr>
        <p:spPr>
          <a:xfrm>
            <a:off x="6279945" y="5964477"/>
            <a:ext cx="5324679"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3" name="Заголовок 11">
            <a:extLst>
              <a:ext uri="{FF2B5EF4-FFF2-40B4-BE49-F238E27FC236}">
                <a16:creationId xmlns:a16="http://schemas.microsoft.com/office/drawing/2014/main" id="{A5B5472E-A6B2-EE11-BF46-95C0FEA22786}"/>
              </a:ext>
            </a:extLst>
          </p:cNvPr>
          <p:cNvSpPr>
            <a:spLocks noGrp="1"/>
          </p:cNvSpPr>
          <p:nvPr>
            <p:ph type="title" hasCustomPrompt="1"/>
          </p:nvPr>
        </p:nvSpPr>
        <p:spPr>
          <a:xfrm>
            <a:off x="572187" y="477244"/>
            <a:ext cx="1103243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pic>
        <p:nvPicPr>
          <p:cNvPr id="29" name="Google Shape;12;p1" descr="preencoded.png">
            <a:extLst>
              <a:ext uri="{FF2B5EF4-FFF2-40B4-BE49-F238E27FC236}">
                <a16:creationId xmlns:a16="http://schemas.microsoft.com/office/drawing/2014/main" id="{5F63E3DB-091F-4F36-8F4A-E61E572C1226}"/>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30" name="Текст 16">
            <a:extLst>
              <a:ext uri="{FF2B5EF4-FFF2-40B4-BE49-F238E27FC236}">
                <a16:creationId xmlns:a16="http://schemas.microsoft.com/office/drawing/2014/main" id="{EA2A20B0-F3D2-4C71-9E51-8B2A7273A291}"/>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1" name="Прямоугольник 29">
            <a:extLst>
              <a:ext uri="{FF2B5EF4-FFF2-40B4-BE49-F238E27FC236}">
                <a16:creationId xmlns:a16="http://schemas.microsoft.com/office/drawing/2014/main" id="{88810398-C59C-479F-A1EA-5EAA3A106160}"/>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2" name="Текст 16">
            <a:extLst>
              <a:ext uri="{FF2B5EF4-FFF2-40B4-BE49-F238E27FC236}">
                <a16:creationId xmlns:a16="http://schemas.microsoft.com/office/drawing/2014/main" id="{3BA14559-5B36-4D8B-AB77-D2C49ED96793}"/>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3" name="Текст 16">
            <a:extLst>
              <a:ext uri="{FF2B5EF4-FFF2-40B4-BE49-F238E27FC236}">
                <a16:creationId xmlns:a16="http://schemas.microsoft.com/office/drawing/2014/main" id="{0AC5B274-8F89-4332-9DD5-55BA56CF870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4" name="Текст 16">
            <a:extLst>
              <a:ext uri="{FF2B5EF4-FFF2-40B4-BE49-F238E27FC236}">
                <a16:creationId xmlns:a16="http://schemas.microsoft.com/office/drawing/2014/main" id="{120198FD-8546-4BBD-B213-EFD42D7ABF2B}"/>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5" name="Текст 16">
            <a:extLst>
              <a:ext uri="{FF2B5EF4-FFF2-40B4-BE49-F238E27FC236}">
                <a16:creationId xmlns:a16="http://schemas.microsoft.com/office/drawing/2014/main" id="{9D4FEC77-83DF-4001-805B-8FAC9B071FC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6" name="Текст 16">
            <a:extLst>
              <a:ext uri="{FF2B5EF4-FFF2-40B4-BE49-F238E27FC236}">
                <a16:creationId xmlns:a16="http://schemas.microsoft.com/office/drawing/2014/main" id="{A1494CA5-672E-43ED-A5A3-8B6CB2459C3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7" name="Текст 16">
            <a:extLst>
              <a:ext uri="{FF2B5EF4-FFF2-40B4-BE49-F238E27FC236}">
                <a16:creationId xmlns:a16="http://schemas.microsoft.com/office/drawing/2014/main" id="{C1D10ED7-7146-4233-99BE-8769D8CA0C6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8" name="Прямая соединительная линия 46">
            <a:extLst>
              <a:ext uri="{FF2B5EF4-FFF2-40B4-BE49-F238E27FC236}">
                <a16:creationId xmlns:a16="http://schemas.microsoft.com/office/drawing/2014/main" id="{3D671901-7553-45BF-935D-BBBB2B2969F8}"/>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9" name="Группа 48">
            <a:extLst>
              <a:ext uri="{FF2B5EF4-FFF2-40B4-BE49-F238E27FC236}">
                <a16:creationId xmlns:a16="http://schemas.microsoft.com/office/drawing/2014/main" id="{50EEDC36-B627-424A-B021-D0AE79D63F32}"/>
              </a:ext>
            </a:extLst>
          </p:cNvPr>
          <p:cNvGrpSpPr/>
          <p:nvPr userDrawn="1"/>
        </p:nvGrpSpPr>
        <p:grpSpPr>
          <a:xfrm>
            <a:off x="50803" y="43806"/>
            <a:ext cx="29472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id="{0DBD4288-8C5B-46BE-BDC8-6D5FAFE3BCE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41" name="Полилиния 50">
              <a:extLst>
                <a:ext uri="{FF2B5EF4-FFF2-40B4-BE49-F238E27FC236}">
                  <a16:creationId xmlns:a16="http://schemas.microsoft.com/office/drawing/2014/main" id="{EA1F6B78-D101-497F-980A-52499288F51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42" name="Полилиния 51">
              <a:extLst>
                <a:ext uri="{FF2B5EF4-FFF2-40B4-BE49-F238E27FC236}">
                  <a16:creationId xmlns:a16="http://schemas.microsoft.com/office/drawing/2014/main" id="{56EAB72E-B7CD-4218-BC33-40BFA31CA22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43" name="Group 32">
            <a:extLst>
              <a:ext uri="{FF2B5EF4-FFF2-40B4-BE49-F238E27FC236}">
                <a16:creationId xmlns:a16="http://schemas.microsoft.com/office/drawing/2014/main" id="{733C589C-E55C-4FB3-ABA3-A7AA95A466E0}"/>
              </a:ext>
            </a:extLst>
          </p:cNvPr>
          <p:cNvGrpSpPr/>
          <p:nvPr userDrawn="1"/>
        </p:nvGrpSpPr>
        <p:grpSpPr>
          <a:xfrm>
            <a:off x="-8878" y="-5773"/>
            <a:ext cx="339078" cy="311173"/>
            <a:chOff x="-8878" y="-5773"/>
            <a:chExt cx="339078" cy="311173"/>
          </a:xfrm>
        </p:grpSpPr>
        <p:sp>
          <p:nvSpPr>
            <p:cNvPr id="44" name="Прямоугольник 47">
              <a:extLst>
                <a:ext uri="{FF2B5EF4-FFF2-40B4-BE49-F238E27FC236}">
                  <a16:creationId xmlns:a16="http://schemas.microsoft.com/office/drawing/2014/main" id="{DF1D2409-DDAF-4E99-91C4-A77CD295C81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5" name="Группа 48">
              <a:extLst>
                <a:ext uri="{FF2B5EF4-FFF2-40B4-BE49-F238E27FC236}">
                  <a16:creationId xmlns:a16="http://schemas.microsoft.com/office/drawing/2014/main" id="{60EF3A71-DB06-46F0-8084-55300CC31385}"/>
                </a:ext>
              </a:extLst>
            </p:cNvPr>
            <p:cNvGrpSpPr/>
            <p:nvPr userDrawn="1"/>
          </p:nvGrpSpPr>
          <p:grpSpPr>
            <a:xfrm>
              <a:off x="41277" y="43805"/>
              <a:ext cx="239461" cy="190465"/>
              <a:chOff x="5645187" y="1645875"/>
              <a:chExt cx="2732773" cy="2173616"/>
            </a:xfrm>
            <a:solidFill>
              <a:schemeClr val="lt1"/>
            </a:solidFill>
          </p:grpSpPr>
          <p:sp>
            <p:nvSpPr>
              <p:cNvPr id="46" name="Полилиния 49">
                <a:extLst>
                  <a:ext uri="{FF2B5EF4-FFF2-40B4-BE49-F238E27FC236}">
                    <a16:creationId xmlns:a16="http://schemas.microsoft.com/office/drawing/2014/main" id="{448E4E8C-8450-4BF4-8D04-A9F9AC3AD96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7" name="Полилиния 50">
                <a:extLst>
                  <a:ext uri="{FF2B5EF4-FFF2-40B4-BE49-F238E27FC236}">
                    <a16:creationId xmlns:a16="http://schemas.microsoft.com/office/drawing/2014/main" id="{7A438AF2-65D0-4C32-A6D1-7D28BC6CA09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8" name="Полилиния 51">
                <a:extLst>
                  <a:ext uri="{FF2B5EF4-FFF2-40B4-BE49-F238E27FC236}">
                    <a16:creationId xmlns:a16="http://schemas.microsoft.com/office/drawing/2014/main" id="{2F7A51CA-DB10-4556-8DD0-F9E0D0608CD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0" name="Прямоугольник 30">
            <a:extLst>
              <a:ext uri="{FF2B5EF4-FFF2-40B4-BE49-F238E27FC236}">
                <a16:creationId xmlns:a16="http://schemas.microsoft.com/office/drawing/2014/main" id="{0C312525-76F2-4994-BF17-235C0D10B83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D0B349D2-ABE9-EB65-6EE1-3E6977B63BBD}"/>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9013523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3">
    <p:spTree>
      <p:nvGrpSpPr>
        <p:cNvPr id="1" name=""/>
        <p:cNvGrpSpPr/>
        <p:nvPr/>
      </p:nvGrpSpPr>
      <p:grpSpPr>
        <a:xfrm>
          <a:off x="0" y="0"/>
          <a:ext cx="0" cy="0"/>
          <a:chOff x="0" y="0"/>
          <a:chExt cx="0" cy="0"/>
        </a:xfrm>
      </p:grpSpPr>
      <p:sp>
        <p:nvSpPr>
          <p:cNvPr id="18" name="Текст 16">
            <a:extLst>
              <a:ext uri="{FF2B5EF4-FFF2-40B4-BE49-F238E27FC236}">
                <a16:creationId xmlns:a16="http://schemas.microsoft.com/office/drawing/2014/main" id="{23BB6FC7-E6EF-0B68-0F02-4B55605248C3}"/>
              </a:ext>
            </a:extLst>
          </p:cNvPr>
          <p:cNvSpPr>
            <a:spLocks noGrp="1"/>
          </p:cNvSpPr>
          <p:nvPr>
            <p:ph type="body" sz="quarter" idx="49" hasCustomPrompt="1"/>
          </p:nvPr>
        </p:nvSpPr>
        <p:spPr>
          <a:xfrm>
            <a:off x="6936828" y="1567813"/>
            <a:ext cx="4519957" cy="453914"/>
          </a:xfrm>
          <a:prstGeom prst="rect">
            <a:avLst/>
          </a:prstGeom>
        </p:spPr>
        <p:txBody>
          <a:bodyPr lIns="0" tIns="0" rIns="0" bIns="0"/>
          <a:lstStyle>
            <a:lvl1pPr marL="0" indent="0">
              <a:lnSpc>
                <a:spcPts val="1250"/>
              </a:lnSpc>
              <a:buClr>
                <a:srgbClr val="009FE3"/>
              </a:buClr>
              <a:buSzPct val="140000"/>
              <a:buFontTx/>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9" name="Заголовок 11">
            <a:extLst>
              <a:ext uri="{FF2B5EF4-FFF2-40B4-BE49-F238E27FC236}">
                <a16:creationId xmlns:a16="http://schemas.microsoft.com/office/drawing/2014/main" id="{3BB110D5-9D6C-AFD8-A273-C1E1CD5356FA}"/>
              </a:ext>
            </a:extLst>
          </p:cNvPr>
          <p:cNvSpPr>
            <a:spLocks noGrp="1"/>
          </p:cNvSpPr>
          <p:nvPr>
            <p:ph type="title" hasCustomPrompt="1"/>
          </p:nvPr>
        </p:nvSpPr>
        <p:spPr>
          <a:xfrm>
            <a:off x="572187" y="477244"/>
            <a:ext cx="1103243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pic>
        <p:nvPicPr>
          <p:cNvPr id="39" name="Google Shape;12;p1" descr="preencoded.png">
            <a:extLst>
              <a:ext uri="{FF2B5EF4-FFF2-40B4-BE49-F238E27FC236}">
                <a16:creationId xmlns:a16="http://schemas.microsoft.com/office/drawing/2014/main" id="{3B6CDD4B-345C-4C4F-BF94-57D05BA843EA}"/>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40" name="Текст 16">
            <a:extLst>
              <a:ext uri="{FF2B5EF4-FFF2-40B4-BE49-F238E27FC236}">
                <a16:creationId xmlns:a16="http://schemas.microsoft.com/office/drawing/2014/main" id="{786E2ED3-12DB-411A-9926-107BD465330A}"/>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1" name="Прямоугольник 29">
            <a:extLst>
              <a:ext uri="{FF2B5EF4-FFF2-40B4-BE49-F238E27FC236}">
                <a16:creationId xmlns:a16="http://schemas.microsoft.com/office/drawing/2014/main" id="{D4B1DB8C-0448-43B1-89E8-28BAF1A3BEF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id="{7B16E6F8-4089-4D70-9ABC-093CD6B1E45D}"/>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id="{F4E5794E-148C-4A93-97F1-18B42353768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id="{432C8ACD-BEC9-40B8-9692-0C0A4A41DCEF}"/>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id="{8B9BA923-F26D-498F-A411-203F23B3EAA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id="{08410575-FAC9-451D-8A34-4FCEE23AE51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id="{4032C65C-D0B5-4C00-B457-26610672DCA0}"/>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id="{A9C0A91A-3434-45A4-B417-7327FD2D803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id="{0C987F3C-50B5-44E6-BCA9-1CDFD498E0CA}"/>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0DCF6853-7CA5-4A63-B2D5-DECD9A77BD2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51" name="Полилиния 50">
              <a:extLst>
                <a:ext uri="{FF2B5EF4-FFF2-40B4-BE49-F238E27FC236}">
                  <a16:creationId xmlns:a16="http://schemas.microsoft.com/office/drawing/2014/main" id="{6F895E9A-9803-4258-AB1F-20901992C64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52" name="Полилиния 51">
              <a:extLst>
                <a:ext uri="{FF2B5EF4-FFF2-40B4-BE49-F238E27FC236}">
                  <a16:creationId xmlns:a16="http://schemas.microsoft.com/office/drawing/2014/main" id="{8A7CA260-33AF-4C2C-9B92-123B8086078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53" name="Group 32">
            <a:extLst>
              <a:ext uri="{FF2B5EF4-FFF2-40B4-BE49-F238E27FC236}">
                <a16:creationId xmlns:a16="http://schemas.microsoft.com/office/drawing/2014/main" id="{3CEAB8C7-4B06-47D2-B625-9A4CA4B03279}"/>
              </a:ext>
            </a:extLst>
          </p:cNvPr>
          <p:cNvGrpSpPr/>
          <p:nvPr userDrawn="1"/>
        </p:nvGrpSpPr>
        <p:grpSpPr>
          <a:xfrm>
            <a:off x="-8878" y="-5773"/>
            <a:ext cx="339078" cy="311173"/>
            <a:chOff x="-8878" y="-5773"/>
            <a:chExt cx="339078" cy="311173"/>
          </a:xfrm>
        </p:grpSpPr>
        <p:sp>
          <p:nvSpPr>
            <p:cNvPr id="54" name="Прямоугольник 47">
              <a:extLst>
                <a:ext uri="{FF2B5EF4-FFF2-40B4-BE49-F238E27FC236}">
                  <a16:creationId xmlns:a16="http://schemas.microsoft.com/office/drawing/2014/main" id="{1BFFE0D3-8012-4DF8-A049-8FF812F8854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48">
              <a:extLst>
                <a:ext uri="{FF2B5EF4-FFF2-40B4-BE49-F238E27FC236}">
                  <a16:creationId xmlns:a16="http://schemas.microsoft.com/office/drawing/2014/main" id="{C4EC8710-C025-407D-AC31-58B270427DFA}"/>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E346C35E-CD22-4133-9D63-18703D904CC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57" name="Полилиния 50">
                <a:extLst>
                  <a:ext uri="{FF2B5EF4-FFF2-40B4-BE49-F238E27FC236}">
                    <a16:creationId xmlns:a16="http://schemas.microsoft.com/office/drawing/2014/main" id="{285F31FF-46B6-4762-BEA3-982E1A7C63E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58" name="Полилиния 51">
                <a:extLst>
                  <a:ext uri="{FF2B5EF4-FFF2-40B4-BE49-F238E27FC236}">
                    <a16:creationId xmlns:a16="http://schemas.microsoft.com/office/drawing/2014/main" id="{920488E7-C84A-4402-85B0-ADC382C7346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id="{731FB422-B93A-4A43-AFF6-9BE6C8271588}"/>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2" name="Рисунок 14">
            <a:extLst>
              <a:ext uri="{FF2B5EF4-FFF2-40B4-BE49-F238E27FC236}">
                <a16:creationId xmlns:a16="http://schemas.microsoft.com/office/drawing/2014/main" id="{515E36C7-AA13-4548-A83F-B69CFED0048B}"/>
              </a:ext>
            </a:extLst>
          </p:cNvPr>
          <p:cNvSpPr>
            <a:spLocks noGrp="1"/>
          </p:cNvSpPr>
          <p:nvPr>
            <p:ph type="pic" sz="quarter" idx="17" hasCustomPrompt="1"/>
          </p:nvPr>
        </p:nvSpPr>
        <p:spPr>
          <a:xfrm>
            <a:off x="6280151" y="2203597"/>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3" name="Рисунок 14">
            <a:extLst>
              <a:ext uri="{FF2B5EF4-FFF2-40B4-BE49-F238E27FC236}">
                <a16:creationId xmlns:a16="http://schemas.microsoft.com/office/drawing/2014/main" id="{2FC745CE-5266-45FF-8BBB-856B3E8B051A}"/>
              </a:ext>
            </a:extLst>
          </p:cNvPr>
          <p:cNvSpPr>
            <a:spLocks noGrp="1"/>
          </p:cNvSpPr>
          <p:nvPr>
            <p:ph type="pic" sz="quarter" idx="39" hasCustomPrompt="1"/>
          </p:nvPr>
        </p:nvSpPr>
        <p:spPr>
          <a:xfrm>
            <a:off x="6280151" y="4389614"/>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4" name="Рисунок 14">
            <a:extLst>
              <a:ext uri="{FF2B5EF4-FFF2-40B4-BE49-F238E27FC236}">
                <a16:creationId xmlns:a16="http://schemas.microsoft.com/office/drawing/2014/main" id="{8B3BC116-DD2D-4459-A24D-10BFE7398886}"/>
              </a:ext>
            </a:extLst>
          </p:cNvPr>
          <p:cNvSpPr>
            <a:spLocks noGrp="1"/>
          </p:cNvSpPr>
          <p:nvPr>
            <p:ph type="pic" sz="quarter" idx="42" hasCustomPrompt="1"/>
          </p:nvPr>
        </p:nvSpPr>
        <p:spPr>
          <a:xfrm>
            <a:off x="588028" y="2203597"/>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5" name="Рисунок 14">
            <a:extLst>
              <a:ext uri="{FF2B5EF4-FFF2-40B4-BE49-F238E27FC236}">
                <a16:creationId xmlns:a16="http://schemas.microsoft.com/office/drawing/2014/main" id="{277CC930-CAB6-4304-804F-8D145C216C0F}"/>
              </a:ext>
            </a:extLst>
          </p:cNvPr>
          <p:cNvSpPr>
            <a:spLocks noGrp="1"/>
          </p:cNvSpPr>
          <p:nvPr>
            <p:ph type="pic" sz="quarter" idx="45" hasCustomPrompt="1"/>
          </p:nvPr>
        </p:nvSpPr>
        <p:spPr>
          <a:xfrm>
            <a:off x="588028" y="4389614"/>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6" name="Прямая соединительная линия 65">
            <a:extLst>
              <a:ext uri="{FF2B5EF4-FFF2-40B4-BE49-F238E27FC236}">
                <a16:creationId xmlns:a16="http://schemas.microsoft.com/office/drawing/2014/main" id="{5DB17494-6F29-4CAF-BE9B-58553D5ADD6E}"/>
              </a:ext>
            </a:extLst>
          </p:cNvPr>
          <p:cNvCxnSpPr>
            <a:cxnSpLocks/>
          </p:cNvCxnSpPr>
          <p:nvPr userDrawn="1"/>
        </p:nvCxnSpPr>
        <p:spPr>
          <a:xfrm>
            <a:off x="6280151" y="2203583"/>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7" name="Текст 16">
            <a:extLst>
              <a:ext uri="{FF2B5EF4-FFF2-40B4-BE49-F238E27FC236}">
                <a16:creationId xmlns:a16="http://schemas.microsoft.com/office/drawing/2014/main" id="{35A78C00-C60E-4D79-9934-4B10C07FF648}"/>
              </a:ext>
            </a:extLst>
          </p:cNvPr>
          <p:cNvSpPr>
            <a:spLocks noGrp="1"/>
          </p:cNvSpPr>
          <p:nvPr>
            <p:ph type="body" sz="quarter" idx="37" hasCustomPrompt="1"/>
          </p:nvPr>
        </p:nvSpPr>
        <p:spPr>
          <a:xfrm>
            <a:off x="9734638" y="3038685"/>
            <a:ext cx="1726301"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68" name="Прямая соединительная линия 67">
            <a:extLst>
              <a:ext uri="{FF2B5EF4-FFF2-40B4-BE49-F238E27FC236}">
                <a16:creationId xmlns:a16="http://schemas.microsoft.com/office/drawing/2014/main" id="{ABDEAC34-1881-4B6B-B7CF-9C9FD7166ED3}"/>
              </a:ext>
            </a:extLst>
          </p:cNvPr>
          <p:cNvCxnSpPr>
            <a:cxnSpLocks/>
          </p:cNvCxnSpPr>
          <p:nvPr userDrawn="1"/>
        </p:nvCxnSpPr>
        <p:spPr>
          <a:xfrm>
            <a:off x="6280151" y="4389600"/>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9" name="Текст 16">
            <a:extLst>
              <a:ext uri="{FF2B5EF4-FFF2-40B4-BE49-F238E27FC236}">
                <a16:creationId xmlns:a16="http://schemas.microsoft.com/office/drawing/2014/main" id="{C7B570EE-EC72-4872-94A6-619FBD7FCCC9}"/>
              </a:ext>
            </a:extLst>
          </p:cNvPr>
          <p:cNvSpPr>
            <a:spLocks noGrp="1"/>
          </p:cNvSpPr>
          <p:nvPr>
            <p:ph type="body" sz="quarter" idx="40" hasCustomPrompt="1"/>
          </p:nvPr>
        </p:nvSpPr>
        <p:spPr>
          <a:xfrm>
            <a:off x="9734638" y="5224702"/>
            <a:ext cx="1726301"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0" name="Прямая соединительная линия 69">
            <a:extLst>
              <a:ext uri="{FF2B5EF4-FFF2-40B4-BE49-F238E27FC236}">
                <a16:creationId xmlns:a16="http://schemas.microsoft.com/office/drawing/2014/main" id="{1F27B61D-F02D-4046-AC8E-AC17C733728D}"/>
              </a:ext>
            </a:extLst>
          </p:cNvPr>
          <p:cNvCxnSpPr>
            <a:cxnSpLocks/>
          </p:cNvCxnSpPr>
          <p:nvPr userDrawn="1"/>
        </p:nvCxnSpPr>
        <p:spPr>
          <a:xfrm>
            <a:off x="588028" y="2203583"/>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1" name="Текст 16">
            <a:extLst>
              <a:ext uri="{FF2B5EF4-FFF2-40B4-BE49-F238E27FC236}">
                <a16:creationId xmlns:a16="http://schemas.microsoft.com/office/drawing/2014/main" id="{94A6F1D7-F0E3-4C54-ABA5-846AD93EAB91}"/>
              </a:ext>
            </a:extLst>
          </p:cNvPr>
          <p:cNvSpPr>
            <a:spLocks noGrp="1"/>
          </p:cNvSpPr>
          <p:nvPr>
            <p:ph type="body" sz="quarter" idx="43" hasCustomPrompt="1"/>
          </p:nvPr>
        </p:nvSpPr>
        <p:spPr>
          <a:xfrm>
            <a:off x="4010864" y="3038685"/>
            <a:ext cx="1759315"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2" name="Прямая соединительная линия 71">
            <a:extLst>
              <a:ext uri="{FF2B5EF4-FFF2-40B4-BE49-F238E27FC236}">
                <a16:creationId xmlns:a16="http://schemas.microsoft.com/office/drawing/2014/main" id="{9CD3D05F-5F81-4615-82CD-4AF38125F938}"/>
              </a:ext>
            </a:extLst>
          </p:cNvPr>
          <p:cNvCxnSpPr>
            <a:cxnSpLocks/>
          </p:cNvCxnSpPr>
          <p:nvPr userDrawn="1"/>
        </p:nvCxnSpPr>
        <p:spPr>
          <a:xfrm>
            <a:off x="588028" y="4389600"/>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3" name="Текст 16">
            <a:extLst>
              <a:ext uri="{FF2B5EF4-FFF2-40B4-BE49-F238E27FC236}">
                <a16:creationId xmlns:a16="http://schemas.microsoft.com/office/drawing/2014/main" id="{0521C9B0-FBFB-4FAF-B284-3EEDAB5C5ECE}"/>
              </a:ext>
            </a:extLst>
          </p:cNvPr>
          <p:cNvSpPr>
            <a:spLocks noGrp="1"/>
          </p:cNvSpPr>
          <p:nvPr>
            <p:ph type="body" sz="quarter" idx="46" hasCustomPrompt="1"/>
          </p:nvPr>
        </p:nvSpPr>
        <p:spPr>
          <a:xfrm>
            <a:off x="4010864" y="5224702"/>
            <a:ext cx="1759315"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4" name="Текст 16">
            <a:extLst>
              <a:ext uri="{FF2B5EF4-FFF2-40B4-BE49-F238E27FC236}">
                <a16:creationId xmlns:a16="http://schemas.microsoft.com/office/drawing/2014/main" id="{BCA3683F-C80F-4FBF-9ABF-19120315BA07}"/>
              </a:ext>
            </a:extLst>
          </p:cNvPr>
          <p:cNvSpPr>
            <a:spLocks noGrp="1"/>
          </p:cNvSpPr>
          <p:nvPr>
            <p:ph type="body" sz="quarter" idx="50" hasCustomPrompt="1"/>
          </p:nvPr>
        </p:nvSpPr>
        <p:spPr>
          <a:xfrm>
            <a:off x="4010864" y="2479509"/>
            <a:ext cx="176055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5" name="Текст 16">
            <a:extLst>
              <a:ext uri="{FF2B5EF4-FFF2-40B4-BE49-F238E27FC236}">
                <a16:creationId xmlns:a16="http://schemas.microsoft.com/office/drawing/2014/main" id="{EE0306BC-B9E4-4A38-BE39-7488ED92A31B}"/>
              </a:ext>
            </a:extLst>
          </p:cNvPr>
          <p:cNvSpPr>
            <a:spLocks noGrp="1"/>
          </p:cNvSpPr>
          <p:nvPr>
            <p:ph type="body" sz="quarter" idx="51" hasCustomPrompt="1"/>
          </p:nvPr>
        </p:nvSpPr>
        <p:spPr>
          <a:xfrm>
            <a:off x="9734638" y="2479509"/>
            <a:ext cx="172214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6" name="Текст 16">
            <a:extLst>
              <a:ext uri="{FF2B5EF4-FFF2-40B4-BE49-F238E27FC236}">
                <a16:creationId xmlns:a16="http://schemas.microsoft.com/office/drawing/2014/main" id="{72A444B6-8943-4815-8229-B809C435BF5B}"/>
              </a:ext>
            </a:extLst>
          </p:cNvPr>
          <p:cNvSpPr>
            <a:spLocks noGrp="1"/>
          </p:cNvSpPr>
          <p:nvPr>
            <p:ph type="body" sz="quarter" idx="52" hasCustomPrompt="1"/>
          </p:nvPr>
        </p:nvSpPr>
        <p:spPr>
          <a:xfrm>
            <a:off x="4010864" y="4664076"/>
            <a:ext cx="176055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7" name="Текст 16">
            <a:extLst>
              <a:ext uri="{FF2B5EF4-FFF2-40B4-BE49-F238E27FC236}">
                <a16:creationId xmlns:a16="http://schemas.microsoft.com/office/drawing/2014/main" id="{63D15EBF-0D76-4DFB-9F4A-370C9FE8FA95}"/>
              </a:ext>
            </a:extLst>
          </p:cNvPr>
          <p:cNvSpPr>
            <a:spLocks noGrp="1"/>
          </p:cNvSpPr>
          <p:nvPr>
            <p:ph type="body" sz="quarter" idx="53" hasCustomPrompt="1"/>
          </p:nvPr>
        </p:nvSpPr>
        <p:spPr>
          <a:xfrm>
            <a:off x="9734638" y="4664076"/>
            <a:ext cx="172214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81" name="Текст 16">
            <a:extLst>
              <a:ext uri="{FF2B5EF4-FFF2-40B4-BE49-F238E27FC236}">
                <a16:creationId xmlns:a16="http://schemas.microsoft.com/office/drawing/2014/main" id="{D622D689-6F33-463E-9957-B99EBC8B75D6}"/>
              </a:ext>
            </a:extLst>
          </p:cNvPr>
          <p:cNvSpPr>
            <a:spLocks noGrp="1"/>
          </p:cNvSpPr>
          <p:nvPr>
            <p:ph type="body" sz="quarter" idx="54" hasCustomPrompt="1"/>
          </p:nvPr>
        </p:nvSpPr>
        <p:spPr>
          <a:xfrm>
            <a:off x="1248816" y="1567813"/>
            <a:ext cx="4519957" cy="453914"/>
          </a:xfrm>
          <a:prstGeom prst="rect">
            <a:avLst/>
          </a:prstGeom>
        </p:spPr>
        <p:txBody>
          <a:bodyPr lIns="0" tIns="0" rIns="0" bIns="0"/>
          <a:lstStyle>
            <a:lvl1pPr marL="0" indent="0">
              <a:lnSpc>
                <a:spcPts val="1250"/>
              </a:lnSpc>
              <a:buClr>
                <a:srgbClr val="009FE3"/>
              </a:buClr>
              <a:buSzPct val="140000"/>
              <a:buFontTx/>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2" name="TextBox 1">
            <a:extLst>
              <a:ext uri="{FF2B5EF4-FFF2-40B4-BE49-F238E27FC236}">
                <a16:creationId xmlns:a16="http://schemas.microsoft.com/office/drawing/2014/main" id="{6E3CD8C0-54C0-662D-4DF0-F9B93EFF8D5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453678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4">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E1D32E45-7A42-9245-3C43-5373A1D1A981}"/>
              </a:ext>
            </a:extLst>
          </p:cNvPr>
          <p:cNvSpPr>
            <a:spLocks noGrp="1"/>
          </p:cNvSpPr>
          <p:nvPr>
            <p:ph type="body" sz="quarter" idx="46" hasCustomPrompt="1"/>
          </p:nvPr>
        </p:nvSpPr>
        <p:spPr>
          <a:xfrm>
            <a:off x="572187" y="3715388"/>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6" name="Рисунок 14">
            <a:extLst>
              <a:ext uri="{FF2B5EF4-FFF2-40B4-BE49-F238E27FC236}">
                <a16:creationId xmlns:a16="http://schemas.microsoft.com/office/drawing/2014/main" id="{EBE137CB-D2F8-AD5C-96DE-35155B7AA974}"/>
              </a:ext>
            </a:extLst>
          </p:cNvPr>
          <p:cNvSpPr>
            <a:spLocks noGrp="1"/>
          </p:cNvSpPr>
          <p:nvPr>
            <p:ph type="pic" sz="quarter" idx="42" hasCustomPrompt="1"/>
          </p:nvPr>
        </p:nvSpPr>
        <p:spPr>
          <a:xfrm>
            <a:off x="580694" y="2062282"/>
            <a:ext cx="3427744"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Заголовок 11">
            <a:extLst>
              <a:ext uri="{FF2B5EF4-FFF2-40B4-BE49-F238E27FC236}">
                <a16:creationId xmlns:a16="http://schemas.microsoft.com/office/drawing/2014/main" id="{F6FC0CEB-00D3-EA9B-6AF9-385B18E10183}"/>
              </a:ext>
            </a:extLst>
          </p:cNvPr>
          <p:cNvSpPr>
            <a:spLocks noGrp="1"/>
          </p:cNvSpPr>
          <p:nvPr>
            <p:ph type="title" hasCustomPrompt="1"/>
          </p:nvPr>
        </p:nvSpPr>
        <p:spPr>
          <a:xfrm>
            <a:off x="572187" y="477244"/>
            <a:ext cx="1090782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 БЛОК С ВЫВОДАМИ</a:t>
            </a:r>
          </a:p>
        </p:txBody>
      </p:sp>
      <p:sp>
        <p:nvSpPr>
          <p:cNvPr id="8" name="Текст 16">
            <a:extLst>
              <a:ext uri="{FF2B5EF4-FFF2-40B4-BE49-F238E27FC236}">
                <a16:creationId xmlns:a16="http://schemas.microsoft.com/office/drawing/2014/main" id="{355580A2-255F-83D8-688D-274DCB52D6DC}"/>
              </a:ext>
            </a:extLst>
          </p:cNvPr>
          <p:cNvSpPr>
            <a:spLocks noGrp="1"/>
          </p:cNvSpPr>
          <p:nvPr>
            <p:ph type="body" sz="quarter" idx="23" hasCustomPrompt="1"/>
          </p:nvPr>
        </p:nvSpPr>
        <p:spPr>
          <a:xfrm>
            <a:off x="572187" y="1372128"/>
            <a:ext cx="10860017"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en-US" sz="1201" b="1" spc="-48" dirty="0">
                <a:solidFill>
                  <a:srgbClr val="333333"/>
                </a:solidFill>
                <a:latin typeface="+mn-lt"/>
                <a:ea typeface="Verdana Bold" pitchFamily="34" charset="-122"/>
                <a:cs typeface="Verdana Bold" pitchFamily="34" charset="-120"/>
              </a:rPr>
              <a:t>LOREM IPSUM DOLOR SIT AMET, CONSECTETUR ADIPISCING ELIT. NUNC EGET DAPIBUS URNA. SUSPENDISSE AT ULTRICES MAURIS. DUIS INTERDUM ET NUNC EGET FACILISIS.</a:t>
            </a:r>
            <a:endParaRPr lang="en-US" sz="1201" dirty="0">
              <a:latin typeface="+mn-lt"/>
            </a:endParaRPr>
          </a:p>
        </p:txBody>
      </p:sp>
      <p:sp>
        <p:nvSpPr>
          <p:cNvPr id="9" name="Рисунок 14">
            <a:extLst>
              <a:ext uri="{FF2B5EF4-FFF2-40B4-BE49-F238E27FC236}">
                <a16:creationId xmlns:a16="http://schemas.microsoft.com/office/drawing/2014/main" id="{0271C430-E4A1-920F-E6C3-01FA34809B90}"/>
              </a:ext>
            </a:extLst>
          </p:cNvPr>
          <p:cNvSpPr>
            <a:spLocks noGrp="1"/>
          </p:cNvSpPr>
          <p:nvPr>
            <p:ph type="pic" sz="quarter" idx="48" hasCustomPrompt="1"/>
          </p:nvPr>
        </p:nvSpPr>
        <p:spPr>
          <a:xfrm>
            <a:off x="4382500" y="2062282"/>
            <a:ext cx="3442288"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id="{01585196-F8F9-B71C-3B93-925B978B165C}"/>
              </a:ext>
            </a:extLst>
          </p:cNvPr>
          <p:cNvSpPr>
            <a:spLocks noGrp="1"/>
          </p:cNvSpPr>
          <p:nvPr>
            <p:ph type="body" sz="quarter" idx="49" hasCustomPrompt="1"/>
          </p:nvPr>
        </p:nvSpPr>
        <p:spPr>
          <a:xfrm>
            <a:off x="572187" y="3259994"/>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1" name="Текст 16">
            <a:extLst>
              <a:ext uri="{FF2B5EF4-FFF2-40B4-BE49-F238E27FC236}">
                <a16:creationId xmlns:a16="http://schemas.microsoft.com/office/drawing/2014/main" id="{994CAB47-CD42-61B2-AEAE-BD06575986E8}"/>
              </a:ext>
            </a:extLst>
          </p:cNvPr>
          <p:cNvSpPr>
            <a:spLocks noGrp="1"/>
          </p:cNvSpPr>
          <p:nvPr>
            <p:ph type="body" sz="quarter" idx="50" hasCustomPrompt="1"/>
          </p:nvPr>
        </p:nvSpPr>
        <p:spPr>
          <a:xfrm>
            <a:off x="4382500" y="3259994"/>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2" name="Текст 16">
            <a:extLst>
              <a:ext uri="{FF2B5EF4-FFF2-40B4-BE49-F238E27FC236}">
                <a16:creationId xmlns:a16="http://schemas.microsoft.com/office/drawing/2014/main" id="{2BD591EE-4CE5-F1AC-EBE7-62FE704D14DA}"/>
              </a:ext>
            </a:extLst>
          </p:cNvPr>
          <p:cNvSpPr>
            <a:spLocks noGrp="1"/>
          </p:cNvSpPr>
          <p:nvPr>
            <p:ph type="body" sz="quarter" idx="51" hasCustomPrompt="1"/>
          </p:nvPr>
        </p:nvSpPr>
        <p:spPr>
          <a:xfrm>
            <a:off x="4382500" y="3715388"/>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13" name="Текст 16">
            <a:extLst>
              <a:ext uri="{FF2B5EF4-FFF2-40B4-BE49-F238E27FC236}">
                <a16:creationId xmlns:a16="http://schemas.microsoft.com/office/drawing/2014/main" id="{8E7C9643-9A55-92C6-BAC7-EA1130FBED22}"/>
              </a:ext>
            </a:extLst>
          </p:cNvPr>
          <p:cNvSpPr>
            <a:spLocks noGrp="1"/>
          </p:cNvSpPr>
          <p:nvPr>
            <p:ph type="body" sz="quarter" idx="52" hasCustomPrompt="1"/>
          </p:nvPr>
        </p:nvSpPr>
        <p:spPr>
          <a:xfrm>
            <a:off x="572187" y="5942220"/>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14" name="Рисунок 14">
            <a:extLst>
              <a:ext uri="{FF2B5EF4-FFF2-40B4-BE49-F238E27FC236}">
                <a16:creationId xmlns:a16="http://schemas.microsoft.com/office/drawing/2014/main" id="{E116EACC-C1E4-0DF9-EC65-F727226C7284}"/>
              </a:ext>
            </a:extLst>
          </p:cNvPr>
          <p:cNvSpPr>
            <a:spLocks noGrp="1"/>
          </p:cNvSpPr>
          <p:nvPr>
            <p:ph type="pic" sz="quarter" idx="53" hasCustomPrompt="1"/>
          </p:nvPr>
        </p:nvSpPr>
        <p:spPr>
          <a:xfrm>
            <a:off x="580694" y="4289114"/>
            <a:ext cx="3427744"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Рисунок 14">
            <a:extLst>
              <a:ext uri="{FF2B5EF4-FFF2-40B4-BE49-F238E27FC236}">
                <a16:creationId xmlns:a16="http://schemas.microsoft.com/office/drawing/2014/main" id="{1138B6C5-486B-9C8D-AD3F-01D707A71A79}"/>
              </a:ext>
            </a:extLst>
          </p:cNvPr>
          <p:cNvSpPr>
            <a:spLocks noGrp="1"/>
          </p:cNvSpPr>
          <p:nvPr>
            <p:ph type="pic" sz="quarter" idx="54" hasCustomPrompt="1"/>
          </p:nvPr>
        </p:nvSpPr>
        <p:spPr>
          <a:xfrm>
            <a:off x="4382500" y="4289114"/>
            <a:ext cx="3442288"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6" name="Текст 16">
            <a:extLst>
              <a:ext uri="{FF2B5EF4-FFF2-40B4-BE49-F238E27FC236}">
                <a16:creationId xmlns:a16="http://schemas.microsoft.com/office/drawing/2014/main" id="{D2BFFCAF-7147-6884-C203-03DDA7099D02}"/>
              </a:ext>
            </a:extLst>
          </p:cNvPr>
          <p:cNvSpPr>
            <a:spLocks noGrp="1"/>
          </p:cNvSpPr>
          <p:nvPr>
            <p:ph type="body" sz="quarter" idx="55" hasCustomPrompt="1"/>
          </p:nvPr>
        </p:nvSpPr>
        <p:spPr>
          <a:xfrm>
            <a:off x="572187" y="5486826"/>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7" name="Текст 16">
            <a:extLst>
              <a:ext uri="{FF2B5EF4-FFF2-40B4-BE49-F238E27FC236}">
                <a16:creationId xmlns:a16="http://schemas.microsoft.com/office/drawing/2014/main" id="{044A41D9-8A6D-3147-C0BD-63BECAA6AA3A}"/>
              </a:ext>
            </a:extLst>
          </p:cNvPr>
          <p:cNvSpPr>
            <a:spLocks noGrp="1"/>
          </p:cNvSpPr>
          <p:nvPr>
            <p:ph type="body" sz="quarter" idx="56" hasCustomPrompt="1"/>
          </p:nvPr>
        </p:nvSpPr>
        <p:spPr>
          <a:xfrm>
            <a:off x="4382500" y="5486826"/>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a:t>
            </a:r>
            <a:r>
              <a:rPr lang="ru-RU" sz="1201" b="1" dirty="0">
                <a:solidFill>
                  <a:srgbClr val="333333"/>
                </a:solidFill>
                <a:latin typeface="+mn-lt"/>
                <a:ea typeface="Verdana Bold" pitchFamily="34" charset="-122"/>
                <a:cs typeface="Verdana Bold" pitchFamily="34" charset="-120"/>
              </a:rPr>
              <a:t> 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8" name="Текст 16">
            <a:extLst>
              <a:ext uri="{FF2B5EF4-FFF2-40B4-BE49-F238E27FC236}">
                <a16:creationId xmlns:a16="http://schemas.microsoft.com/office/drawing/2014/main" id="{04AE4CE1-0FC0-F2F4-1992-BD1CBE85A807}"/>
              </a:ext>
            </a:extLst>
          </p:cNvPr>
          <p:cNvSpPr>
            <a:spLocks noGrp="1"/>
          </p:cNvSpPr>
          <p:nvPr>
            <p:ph type="body" sz="quarter" idx="57" hasCustomPrompt="1"/>
          </p:nvPr>
        </p:nvSpPr>
        <p:spPr>
          <a:xfrm>
            <a:off x="4382500" y="5942220"/>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pic>
        <p:nvPicPr>
          <p:cNvPr id="19" name="Image 4" descr="preencoded.png">
            <a:extLst>
              <a:ext uri="{FF2B5EF4-FFF2-40B4-BE49-F238E27FC236}">
                <a16:creationId xmlns:a16="http://schemas.microsoft.com/office/drawing/2014/main" id="{CD842DFA-1822-3579-2047-12937F404F0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76881" y="2051524"/>
            <a:ext cx="3427744" cy="4345136"/>
          </a:xfrm>
          <a:prstGeom prst="rect">
            <a:avLst/>
          </a:prstGeom>
        </p:spPr>
      </p:pic>
      <p:sp>
        <p:nvSpPr>
          <p:cNvPr id="20" name="Текст 16">
            <a:extLst>
              <a:ext uri="{FF2B5EF4-FFF2-40B4-BE49-F238E27FC236}">
                <a16:creationId xmlns:a16="http://schemas.microsoft.com/office/drawing/2014/main" id="{34A7E32F-1C5C-2C50-565A-15998BCEB484}"/>
              </a:ext>
            </a:extLst>
          </p:cNvPr>
          <p:cNvSpPr>
            <a:spLocks noGrp="1"/>
          </p:cNvSpPr>
          <p:nvPr>
            <p:ph type="body" sz="quarter" idx="38" hasCustomPrompt="1"/>
          </p:nvPr>
        </p:nvSpPr>
        <p:spPr>
          <a:xfrm>
            <a:off x="8285279" y="2152945"/>
            <a:ext cx="32068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21" name="Текст 16">
            <a:extLst>
              <a:ext uri="{FF2B5EF4-FFF2-40B4-BE49-F238E27FC236}">
                <a16:creationId xmlns:a16="http://schemas.microsoft.com/office/drawing/2014/main" id="{52618476-2330-F1F6-15E8-811A0D41673A}"/>
              </a:ext>
            </a:extLst>
          </p:cNvPr>
          <p:cNvSpPr>
            <a:spLocks noGrp="1"/>
          </p:cNvSpPr>
          <p:nvPr>
            <p:ph type="body" sz="quarter" idx="62" hasCustomPrompt="1"/>
          </p:nvPr>
        </p:nvSpPr>
        <p:spPr>
          <a:xfrm>
            <a:off x="8285279" y="4777811"/>
            <a:ext cx="32068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7" name="Текст 5">
            <a:extLst>
              <a:ext uri="{FF2B5EF4-FFF2-40B4-BE49-F238E27FC236}">
                <a16:creationId xmlns:a16="http://schemas.microsoft.com/office/drawing/2014/main" id="{C566716A-EBBE-3076-F406-AB2A8CA366DB}"/>
              </a:ext>
            </a:extLst>
          </p:cNvPr>
          <p:cNvSpPr>
            <a:spLocks noGrp="1"/>
          </p:cNvSpPr>
          <p:nvPr>
            <p:ph type="body" sz="quarter" idx="65" hasCustomPrompt="1"/>
          </p:nvPr>
        </p:nvSpPr>
        <p:spPr>
          <a:xfrm>
            <a:off x="8284778" y="2390577"/>
            <a:ext cx="3207877" cy="23004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38" name="Текст 5">
            <a:extLst>
              <a:ext uri="{FF2B5EF4-FFF2-40B4-BE49-F238E27FC236}">
                <a16:creationId xmlns:a16="http://schemas.microsoft.com/office/drawing/2014/main" id="{9984A12E-C08B-B939-1353-41E46B16DE87}"/>
              </a:ext>
            </a:extLst>
          </p:cNvPr>
          <p:cNvSpPr>
            <a:spLocks noGrp="1"/>
          </p:cNvSpPr>
          <p:nvPr>
            <p:ph type="body" sz="quarter" idx="67" hasCustomPrompt="1"/>
          </p:nvPr>
        </p:nvSpPr>
        <p:spPr>
          <a:xfrm>
            <a:off x="8284778" y="5015444"/>
            <a:ext cx="3207877" cy="120782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pic>
        <p:nvPicPr>
          <p:cNvPr id="55" name="Google Shape;12;p1" descr="preencoded.png">
            <a:extLst>
              <a:ext uri="{FF2B5EF4-FFF2-40B4-BE49-F238E27FC236}">
                <a16:creationId xmlns:a16="http://schemas.microsoft.com/office/drawing/2014/main" id="{5880E161-0FBA-4612-9DC3-F7E64D2F972C}"/>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6" name="Текст 16">
            <a:extLst>
              <a:ext uri="{FF2B5EF4-FFF2-40B4-BE49-F238E27FC236}">
                <a16:creationId xmlns:a16="http://schemas.microsoft.com/office/drawing/2014/main" id="{1A7D4CBF-5AD6-4E5E-8D8B-BFF68B79E73B}"/>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7" name="Прямоугольник 29">
            <a:extLst>
              <a:ext uri="{FF2B5EF4-FFF2-40B4-BE49-F238E27FC236}">
                <a16:creationId xmlns:a16="http://schemas.microsoft.com/office/drawing/2014/main" id="{E220256E-0368-413A-A273-CA49FFDAFD0B}"/>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8" name="Текст 16">
            <a:extLst>
              <a:ext uri="{FF2B5EF4-FFF2-40B4-BE49-F238E27FC236}">
                <a16:creationId xmlns:a16="http://schemas.microsoft.com/office/drawing/2014/main" id="{A273EA9E-B250-45AA-B368-E9607A98438F}"/>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59" name="Текст 16">
            <a:extLst>
              <a:ext uri="{FF2B5EF4-FFF2-40B4-BE49-F238E27FC236}">
                <a16:creationId xmlns:a16="http://schemas.microsoft.com/office/drawing/2014/main" id="{2BA17C92-F116-40B3-A18A-033302D4902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60" name="Текст 16">
            <a:extLst>
              <a:ext uri="{FF2B5EF4-FFF2-40B4-BE49-F238E27FC236}">
                <a16:creationId xmlns:a16="http://schemas.microsoft.com/office/drawing/2014/main" id="{08D0FBB0-DC70-420D-A598-61210DBE604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61" name="Текст 16">
            <a:extLst>
              <a:ext uri="{FF2B5EF4-FFF2-40B4-BE49-F238E27FC236}">
                <a16:creationId xmlns:a16="http://schemas.microsoft.com/office/drawing/2014/main" id="{A82BF581-CB69-4257-A568-6BF5A16BB93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62" name="Текст 16">
            <a:extLst>
              <a:ext uri="{FF2B5EF4-FFF2-40B4-BE49-F238E27FC236}">
                <a16:creationId xmlns:a16="http://schemas.microsoft.com/office/drawing/2014/main" id="{8AAC3B24-472A-4F4E-9172-AC9FA899690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63" name="Текст 16">
            <a:extLst>
              <a:ext uri="{FF2B5EF4-FFF2-40B4-BE49-F238E27FC236}">
                <a16:creationId xmlns:a16="http://schemas.microsoft.com/office/drawing/2014/main" id="{96F36FC3-178E-4532-BE51-BC83DF69AB5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4" name="Прямая соединительная линия 46">
            <a:extLst>
              <a:ext uri="{FF2B5EF4-FFF2-40B4-BE49-F238E27FC236}">
                <a16:creationId xmlns:a16="http://schemas.microsoft.com/office/drawing/2014/main" id="{B95D4900-18BE-4214-999F-167B6E55423A}"/>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5" name="Группа 48">
            <a:extLst>
              <a:ext uri="{FF2B5EF4-FFF2-40B4-BE49-F238E27FC236}">
                <a16:creationId xmlns:a16="http://schemas.microsoft.com/office/drawing/2014/main" id="{1F3EB78A-EAB8-4DAC-9419-0D48C2255106}"/>
              </a:ext>
            </a:extLst>
          </p:cNvPr>
          <p:cNvGrpSpPr/>
          <p:nvPr userDrawn="1"/>
        </p:nvGrpSpPr>
        <p:grpSpPr>
          <a:xfrm>
            <a:off x="50803" y="43806"/>
            <a:ext cx="294721" cy="190465"/>
            <a:chOff x="5645187" y="1645875"/>
            <a:chExt cx="2732773" cy="2173616"/>
          </a:xfrm>
          <a:solidFill>
            <a:schemeClr val="lt1"/>
          </a:solidFill>
        </p:grpSpPr>
        <p:sp>
          <p:nvSpPr>
            <p:cNvPr id="66" name="Полилиния 49">
              <a:extLst>
                <a:ext uri="{FF2B5EF4-FFF2-40B4-BE49-F238E27FC236}">
                  <a16:creationId xmlns:a16="http://schemas.microsoft.com/office/drawing/2014/main" id="{A8F1AD71-4D19-43DE-A09F-9CCB8A4687B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67" name="Полилиния 50">
              <a:extLst>
                <a:ext uri="{FF2B5EF4-FFF2-40B4-BE49-F238E27FC236}">
                  <a16:creationId xmlns:a16="http://schemas.microsoft.com/office/drawing/2014/main" id="{5004618F-C1A2-4DBA-8E2D-36A2EEBABFC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68" name="Полилиния 51">
              <a:extLst>
                <a:ext uri="{FF2B5EF4-FFF2-40B4-BE49-F238E27FC236}">
                  <a16:creationId xmlns:a16="http://schemas.microsoft.com/office/drawing/2014/main" id="{ADB4A7BC-8C12-4616-8899-6BFDB240E8D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69" name="Group 32">
            <a:extLst>
              <a:ext uri="{FF2B5EF4-FFF2-40B4-BE49-F238E27FC236}">
                <a16:creationId xmlns:a16="http://schemas.microsoft.com/office/drawing/2014/main" id="{AA63460E-906C-483D-9818-AB9DB03EC625}"/>
              </a:ext>
            </a:extLst>
          </p:cNvPr>
          <p:cNvGrpSpPr/>
          <p:nvPr userDrawn="1"/>
        </p:nvGrpSpPr>
        <p:grpSpPr>
          <a:xfrm>
            <a:off x="-8878" y="-5773"/>
            <a:ext cx="339078" cy="311173"/>
            <a:chOff x="-8878" y="-5773"/>
            <a:chExt cx="339078" cy="311173"/>
          </a:xfrm>
        </p:grpSpPr>
        <p:sp>
          <p:nvSpPr>
            <p:cNvPr id="70" name="Прямоугольник 47">
              <a:extLst>
                <a:ext uri="{FF2B5EF4-FFF2-40B4-BE49-F238E27FC236}">
                  <a16:creationId xmlns:a16="http://schemas.microsoft.com/office/drawing/2014/main" id="{D0B724EA-4330-406C-A5E2-7C919DBCA33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71" name="Группа 48">
              <a:extLst>
                <a:ext uri="{FF2B5EF4-FFF2-40B4-BE49-F238E27FC236}">
                  <a16:creationId xmlns:a16="http://schemas.microsoft.com/office/drawing/2014/main" id="{5B1641F8-7E4B-4E6A-BC76-128B5608F056}"/>
                </a:ext>
              </a:extLst>
            </p:cNvPr>
            <p:cNvGrpSpPr/>
            <p:nvPr userDrawn="1"/>
          </p:nvGrpSpPr>
          <p:grpSpPr>
            <a:xfrm>
              <a:off x="41277" y="43805"/>
              <a:ext cx="239461" cy="190465"/>
              <a:chOff x="5645187" y="1645875"/>
              <a:chExt cx="2732773" cy="2173616"/>
            </a:xfrm>
            <a:solidFill>
              <a:schemeClr val="lt1"/>
            </a:solidFill>
          </p:grpSpPr>
          <p:sp>
            <p:nvSpPr>
              <p:cNvPr id="72" name="Полилиния 49">
                <a:extLst>
                  <a:ext uri="{FF2B5EF4-FFF2-40B4-BE49-F238E27FC236}">
                    <a16:creationId xmlns:a16="http://schemas.microsoft.com/office/drawing/2014/main" id="{CA607103-39EE-4223-9FAA-1E2F5AB9020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73" name="Полилиния 50">
                <a:extLst>
                  <a:ext uri="{FF2B5EF4-FFF2-40B4-BE49-F238E27FC236}">
                    <a16:creationId xmlns:a16="http://schemas.microsoft.com/office/drawing/2014/main" id="{DEA6E28D-538A-488B-9F19-A205BFD06F4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74" name="Полилиния 51">
                <a:extLst>
                  <a:ext uri="{FF2B5EF4-FFF2-40B4-BE49-F238E27FC236}">
                    <a16:creationId xmlns:a16="http://schemas.microsoft.com/office/drawing/2014/main" id="{9F66BB33-2556-4C01-8EBA-AF1DD96073ED}"/>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6" name="Прямоугольник 30">
            <a:extLst>
              <a:ext uri="{FF2B5EF4-FFF2-40B4-BE49-F238E27FC236}">
                <a16:creationId xmlns:a16="http://schemas.microsoft.com/office/drawing/2014/main" id="{3C07C6AD-363C-4AB7-9236-C606D0F810A9}"/>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36FD78E9-4381-60BE-F1F7-DDA3AB3B0660}"/>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894749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итульный слайд 4">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E07CF04-222D-387F-7DFA-E4DA13033378}"/>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9" name="Прямоугольник 8">
            <a:extLst>
              <a:ext uri="{FF2B5EF4-FFF2-40B4-BE49-F238E27FC236}">
                <a16:creationId xmlns:a16="http://schemas.microsoft.com/office/drawing/2014/main" id="{9DBE50E1-7A1C-40A6-ADD5-637542D9848C}"/>
              </a:ext>
            </a:extLst>
          </p:cNvPr>
          <p:cNvSpPr/>
          <p:nvPr userDrawn="1"/>
        </p:nvSpPr>
        <p:spPr>
          <a:xfrm>
            <a:off x="-17502" y="-9939"/>
            <a:ext cx="5156032" cy="6897757"/>
          </a:xfrm>
          <a:custGeom>
            <a:avLst/>
            <a:gdLst>
              <a:gd name="connsiteX0" fmla="*/ 0 w 5156032"/>
              <a:gd name="connsiteY0" fmla="*/ 0 h 6858000"/>
              <a:gd name="connsiteX1" fmla="*/ 5156032 w 5156032"/>
              <a:gd name="connsiteY1" fmla="*/ 0 h 6858000"/>
              <a:gd name="connsiteX2" fmla="*/ 5156032 w 5156032"/>
              <a:gd name="connsiteY2" fmla="*/ 6858000 h 6858000"/>
              <a:gd name="connsiteX3" fmla="*/ 0 w 5156032"/>
              <a:gd name="connsiteY3" fmla="*/ 6858000 h 6858000"/>
              <a:gd name="connsiteX4" fmla="*/ 0 w 5156032"/>
              <a:gd name="connsiteY4" fmla="*/ 0 h 6858000"/>
              <a:gd name="connsiteX0" fmla="*/ 0 w 5156032"/>
              <a:gd name="connsiteY0" fmla="*/ 0 h 6858000"/>
              <a:gd name="connsiteX1" fmla="*/ 5156032 w 5156032"/>
              <a:gd name="connsiteY1" fmla="*/ 0 h 6858000"/>
              <a:gd name="connsiteX2" fmla="*/ 3347110 w 5156032"/>
              <a:gd name="connsiteY2" fmla="*/ 6778487 h 6858000"/>
              <a:gd name="connsiteX3" fmla="*/ 0 w 5156032"/>
              <a:gd name="connsiteY3" fmla="*/ 6858000 h 6858000"/>
              <a:gd name="connsiteX4" fmla="*/ 0 w 5156032"/>
              <a:gd name="connsiteY4" fmla="*/ 0 h 6858000"/>
              <a:gd name="connsiteX0" fmla="*/ 0 w 5156032"/>
              <a:gd name="connsiteY0" fmla="*/ 0 h 6897757"/>
              <a:gd name="connsiteX1" fmla="*/ 5156032 w 5156032"/>
              <a:gd name="connsiteY1" fmla="*/ 0 h 6897757"/>
              <a:gd name="connsiteX2" fmla="*/ 3337171 w 5156032"/>
              <a:gd name="connsiteY2" fmla="*/ 6897757 h 6897757"/>
              <a:gd name="connsiteX3" fmla="*/ 0 w 5156032"/>
              <a:gd name="connsiteY3" fmla="*/ 6858000 h 6897757"/>
              <a:gd name="connsiteX4" fmla="*/ 0 w 5156032"/>
              <a:gd name="connsiteY4" fmla="*/ 0 h 6897757"/>
              <a:gd name="connsiteX0" fmla="*/ 0 w 5156032"/>
              <a:gd name="connsiteY0" fmla="*/ 0 h 6897757"/>
              <a:gd name="connsiteX1" fmla="*/ 5156032 w 5156032"/>
              <a:gd name="connsiteY1" fmla="*/ 0 h 6897757"/>
              <a:gd name="connsiteX2" fmla="*/ 3337171 w 5156032"/>
              <a:gd name="connsiteY2" fmla="*/ 6897757 h 6897757"/>
              <a:gd name="connsiteX3" fmla="*/ 0 w 5156032"/>
              <a:gd name="connsiteY3" fmla="*/ 6887817 h 6897757"/>
              <a:gd name="connsiteX4" fmla="*/ 0 w 5156032"/>
              <a:gd name="connsiteY4" fmla="*/ 0 h 6897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6032" h="6897757">
                <a:moveTo>
                  <a:pt x="0" y="0"/>
                </a:moveTo>
                <a:lnTo>
                  <a:pt x="5156032" y="0"/>
                </a:lnTo>
                <a:lnTo>
                  <a:pt x="3337171" y="6897757"/>
                </a:lnTo>
                <a:lnTo>
                  <a:pt x="0" y="6887817"/>
                </a:lnTo>
                <a:lnTo>
                  <a:pt x="0" y="0"/>
                </a:lnTo>
                <a:close/>
              </a:path>
            </a:pathLst>
          </a:custGeom>
          <a:solidFill>
            <a:srgbClr val="004494">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5" name="Image 1" descr="preencoded.png">
            <a:extLst>
              <a:ext uri="{FF2B5EF4-FFF2-40B4-BE49-F238E27FC236}">
                <a16:creationId xmlns:a16="http://schemas.microsoft.com/office/drawing/2014/main" id="{AAD2467A-B5E1-352D-C95D-DEE73BFFB3C2}"/>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id="{6688316D-EE85-0794-78C9-093A228C51EC}"/>
              </a:ext>
            </a:extLst>
          </p:cNvPr>
          <p:cNvSpPr>
            <a:spLocks noGrp="1"/>
          </p:cNvSpPr>
          <p:nvPr>
            <p:ph type="title" hasCustomPrompt="1"/>
          </p:nvPr>
        </p:nvSpPr>
        <p:spPr>
          <a:xfrm>
            <a:off x="600397" y="3326910"/>
            <a:ext cx="2942903" cy="1595290"/>
          </a:xfrm>
          <a:prstGeom prst="rect">
            <a:avLst/>
          </a:prstGeom>
        </p:spPr>
        <p:txBody>
          <a:bodyPr lIns="0" tIns="0" rIns="0" bIns="0"/>
          <a:lstStyle>
            <a:lvl1pPr>
              <a:defRPr sz="2000" b="1">
                <a:solidFill>
                  <a:schemeClr val="bg1"/>
                </a:solidFill>
                <a:latin typeface="+mj-lt"/>
              </a:defRPr>
            </a:lvl1pPr>
          </a:lstStyle>
          <a:p>
            <a:r>
              <a:rPr lang="en-US" dirty="0"/>
              <a:t>LOREM IPSUM DOLOR SIT AMET CONSE</a:t>
            </a:r>
            <a:endParaRPr lang="ru-RU" dirty="0"/>
          </a:p>
        </p:txBody>
      </p:sp>
      <p:sp>
        <p:nvSpPr>
          <p:cNvPr id="7" name="Текст 16">
            <a:extLst>
              <a:ext uri="{FF2B5EF4-FFF2-40B4-BE49-F238E27FC236}">
                <a16:creationId xmlns:a16="http://schemas.microsoft.com/office/drawing/2014/main" id="{33AFC9B0-6E9A-7DAC-C58E-F90169D2977F}"/>
              </a:ext>
            </a:extLst>
          </p:cNvPr>
          <p:cNvSpPr>
            <a:spLocks noGrp="1"/>
          </p:cNvSpPr>
          <p:nvPr>
            <p:ph type="body" sz="quarter" idx="10" hasCustomPrompt="1"/>
          </p:nvPr>
        </p:nvSpPr>
        <p:spPr>
          <a:xfrm>
            <a:off x="600397" y="6156103"/>
            <a:ext cx="2574433"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8" name="Текст 16">
            <a:extLst>
              <a:ext uri="{FF2B5EF4-FFF2-40B4-BE49-F238E27FC236}">
                <a16:creationId xmlns:a16="http://schemas.microsoft.com/office/drawing/2014/main" id="{D8AFD6C5-4527-6195-D923-3CDF97C835FA}"/>
              </a:ext>
            </a:extLst>
          </p:cNvPr>
          <p:cNvSpPr>
            <a:spLocks noGrp="1"/>
          </p:cNvSpPr>
          <p:nvPr>
            <p:ph type="body" sz="quarter" idx="11" hasCustomPrompt="1"/>
          </p:nvPr>
        </p:nvSpPr>
        <p:spPr>
          <a:xfrm>
            <a:off x="600397" y="6379674"/>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23513073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5">
    <p:spTree>
      <p:nvGrpSpPr>
        <p:cNvPr id="1" name=""/>
        <p:cNvGrpSpPr/>
        <p:nvPr/>
      </p:nvGrpSpPr>
      <p:grpSpPr>
        <a:xfrm>
          <a:off x="0" y="0"/>
          <a:ext cx="0" cy="0"/>
          <a:chOff x="0" y="0"/>
          <a:chExt cx="0" cy="0"/>
        </a:xfrm>
      </p:grpSpPr>
      <p:pic>
        <p:nvPicPr>
          <p:cNvPr id="33" name="Image 4" descr="preencoded.png">
            <a:extLst>
              <a:ext uri="{FF2B5EF4-FFF2-40B4-BE49-F238E27FC236}">
                <a16:creationId xmlns:a16="http://schemas.microsoft.com/office/drawing/2014/main" id="{CD9DF3C7-CE42-52B2-C246-49239E51BB29}"/>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2808" y="2051524"/>
            <a:ext cx="3431817" cy="4345136"/>
          </a:xfrm>
          <a:prstGeom prst="rect">
            <a:avLst/>
          </a:prstGeom>
        </p:spPr>
      </p:pic>
      <p:sp>
        <p:nvSpPr>
          <p:cNvPr id="34" name="Текст 16">
            <a:extLst>
              <a:ext uri="{FF2B5EF4-FFF2-40B4-BE49-F238E27FC236}">
                <a16:creationId xmlns:a16="http://schemas.microsoft.com/office/drawing/2014/main" id="{14D4E239-878F-BB87-B2E2-634DDBF1965A}"/>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35" name="Текст 16">
            <a:extLst>
              <a:ext uri="{FF2B5EF4-FFF2-40B4-BE49-F238E27FC236}">
                <a16:creationId xmlns:a16="http://schemas.microsoft.com/office/drawing/2014/main" id="{2D621099-4950-0574-AB5A-C7AE3EF43C78}"/>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6" name="Текст 16">
            <a:extLst>
              <a:ext uri="{FF2B5EF4-FFF2-40B4-BE49-F238E27FC236}">
                <a16:creationId xmlns:a16="http://schemas.microsoft.com/office/drawing/2014/main" id="{EC297D9D-75CC-8362-2434-990CE2D0CE3D}"/>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37" name="Текст 16">
            <a:extLst>
              <a:ext uri="{FF2B5EF4-FFF2-40B4-BE49-F238E27FC236}">
                <a16:creationId xmlns:a16="http://schemas.microsoft.com/office/drawing/2014/main" id="{73763E4D-F017-07E5-D63B-8E1F6D68382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38" name="Текст 5">
            <a:extLst>
              <a:ext uri="{FF2B5EF4-FFF2-40B4-BE49-F238E27FC236}">
                <a16:creationId xmlns:a16="http://schemas.microsoft.com/office/drawing/2014/main" id="{252BA43B-6D03-03CA-9A4B-FE764B125850}"/>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39" name="Текст 5">
            <a:extLst>
              <a:ext uri="{FF2B5EF4-FFF2-40B4-BE49-F238E27FC236}">
                <a16:creationId xmlns:a16="http://schemas.microsoft.com/office/drawing/2014/main" id="{EEB5B8EA-F315-232B-4292-C0E07EE2CA41}"/>
              </a:ext>
            </a:extLst>
          </p:cNvPr>
          <p:cNvSpPr>
            <a:spLocks noGrp="1"/>
          </p:cNvSpPr>
          <p:nvPr>
            <p:ph type="body" sz="quarter" idx="68"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0" name="Текст 5">
            <a:extLst>
              <a:ext uri="{FF2B5EF4-FFF2-40B4-BE49-F238E27FC236}">
                <a16:creationId xmlns:a16="http://schemas.microsoft.com/office/drawing/2014/main" id="{FE5F1E0D-9480-6FA8-42E0-A924BCD1C47C}"/>
              </a:ext>
            </a:extLst>
          </p:cNvPr>
          <p:cNvSpPr>
            <a:spLocks noGrp="1"/>
          </p:cNvSpPr>
          <p:nvPr>
            <p:ph type="body" sz="quarter" idx="69"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1" name="Текст 5">
            <a:extLst>
              <a:ext uri="{FF2B5EF4-FFF2-40B4-BE49-F238E27FC236}">
                <a16:creationId xmlns:a16="http://schemas.microsoft.com/office/drawing/2014/main" id="{5FCA402E-04E3-D513-E8F2-92EFC8D12F45}"/>
              </a:ext>
            </a:extLst>
          </p:cNvPr>
          <p:cNvSpPr>
            <a:spLocks noGrp="1"/>
          </p:cNvSpPr>
          <p:nvPr>
            <p:ph type="body" sz="quarter" idx="70"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2" name="Текст 16">
            <a:extLst>
              <a:ext uri="{FF2B5EF4-FFF2-40B4-BE49-F238E27FC236}">
                <a16:creationId xmlns:a16="http://schemas.microsoft.com/office/drawing/2014/main" id="{459C9881-DE14-4B5D-9E37-E06F1F8C69BD}"/>
              </a:ext>
            </a:extLst>
          </p:cNvPr>
          <p:cNvSpPr>
            <a:spLocks noGrp="1"/>
          </p:cNvSpPr>
          <p:nvPr>
            <p:ph type="body" sz="quarter" idx="46" hasCustomPrompt="1"/>
          </p:nvPr>
        </p:nvSpPr>
        <p:spPr>
          <a:xfrm>
            <a:off x="572187" y="3715388"/>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43" name="Рисунок 14">
            <a:extLst>
              <a:ext uri="{FF2B5EF4-FFF2-40B4-BE49-F238E27FC236}">
                <a16:creationId xmlns:a16="http://schemas.microsoft.com/office/drawing/2014/main" id="{C766E936-E8EF-4272-B902-DFBE1047434B}"/>
              </a:ext>
            </a:extLst>
          </p:cNvPr>
          <p:cNvSpPr>
            <a:spLocks noGrp="1"/>
          </p:cNvSpPr>
          <p:nvPr>
            <p:ph type="pic" sz="quarter" idx="42" hasCustomPrompt="1"/>
          </p:nvPr>
        </p:nvSpPr>
        <p:spPr>
          <a:xfrm>
            <a:off x="580694" y="2062282"/>
            <a:ext cx="3427744"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4" name="Заголовок 11">
            <a:extLst>
              <a:ext uri="{FF2B5EF4-FFF2-40B4-BE49-F238E27FC236}">
                <a16:creationId xmlns:a16="http://schemas.microsoft.com/office/drawing/2014/main" id="{42B37CDE-F3B1-436E-9463-9CAFC25CB3B0}"/>
              </a:ext>
            </a:extLst>
          </p:cNvPr>
          <p:cNvSpPr>
            <a:spLocks noGrp="1"/>
          </p:cNvSpPr>
          <p:nvPr>
            <p:ph type="title" hasCustomPrompt="1"/>
          </p:nvPr>
        </p:nvSpPr>
        <p:spPr>
          <a:xfrm>
            <a:off x="572187" y="477244"/>
            <a:ext cx="1090782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 БЛОК С ВЫВОДАМИ</a:t>
            </a:r>
          </a:p>
        </p:txBody>
      </p:sp>
      <p:sp>
        <p:nvSpPr>
          <p:cNvPr id="45" name="Текст 16">
            <a:extLst>
              <a:ext uri="{FF2B5EF4-FFF2-40B4-BE49-F238E27FC236}">
                <a16:creationId xmlns:a16="http://schemas.microsoft.com/office/drawing/2014/main" id="{D39EFCC0-2B98-4006-AFB5-11B0F5715C7C}"/>
              </a:ext>
            </a:extLst>
          </p:cNvPr>
          <p:cNvSpPr>
            <a:spLocks noGrp="1"/>
          </p:cNvSpPr>
          <p:nvPr>
            <p:ph type="body" sz="quarter" idx="23" hasCustomPrompt="1"/>
          </p:nvPr>
        </p:nvSpPr>
        <p:spPr>
          <a:xfrm>
            <a:off x="572187" y="1372128"/>
            <a:ext cx="10860017"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en-US" sz="1201" b="1" spc="-48" dirty="0">
                <a:solidFill>
                  <a:srgbClr val="333333"/>
                </a:solidFill>
                <a:latin typeface="+mn-lt"/>
                <a:ea typeface="Verdana Bold" pitchFamily="34" charset="-122"/>
                <a:cs typeface="Verdana Bold" pitchFamily="34" charset="-120"/>
              </a:rPr>
              <a:t>LOREM IPSUM DOLOR SIT AMET, CONSECTETUR ADIPISCING ELIT. NUNC EGET DAPIBUS URNA. SUSPENDISSE AT ULTRICES MAURIS. DUIS INTERDUM ET NUNC EGET FACILISIS.</a:t>
            </a:r>
            <a:endParaRPr lang="en-US" sz="1201" dirty="0">
              <a:latin typeface="+mn-lt"/>
            </a:endParaRPr>
          </a:p>
        </p:txBody>
      </p:sp>
      <p:sp>
        <p:nvSpPr>
          <p:cNvPr id="46" name="Рисунок 14">
            <a:extLst>
              <a:ext uri="{FF2B5EF4-FFF2-40B4-BE49-F238E27FC236}">
                <a16:creationId xmlns:a16="http://schemas.microsoft.com/office/drawing/2014/main" id="{88A7716B-7F80-4781-A0DE-172A15F856DB}"/>
              </a:ext>
            </a:extLst>
          </p:cNvPr>
          <p:cNvSpPr>
            <a:spLocks noGrp="1"/>
          </p:cNvSpPr>
          <p:nvPr>
            <p:ph type="pic" sz="quarter" idx="48" hasCustomPrompt="1"/>
          </p:nvPr>
        </p:nvSpPr>
        <p:spPr>
          <a:xfrm>
            <a:off x="4382500" y="2062282"/>
            <a:ext cx="3442288"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7" name="Текст 16">
            <a:extLst>
              <a:ext uri="{FF2B5EF4-FFF2-40B4-BE49-F238E27FC236}">
                <a16:creationId xmlns:a16="http://schemas.microsoft.com/office/drawing/2014/main" id="{3CDE2D95-3989-4264-BEBA-767938B58CAF}"/>
              </a:ext>
            </a:extLst>
          </p:cNvPr>
          <p:cNvSpPr>
            <a:spLocks noGrp="1"/>
          </p:cNvSpPr>
          <p:nvPr>
            <p:ph type="body" sz="quarter" idx="49" hasCustomPrompt="1"/>
          </p:nvPr>
        </p:nvSpPr>
        <p:spPr>
          <a:xfrm>
            <a:off x="572187" y="3259994"/>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48" name="Текст 16">
            <a:extLst>
              <a:ext uri="{FF2B5EF4-FFF2-40B4-BE49-F238E27FC236}">
                <a16:creationId xmlns:a16="http://schemas.microsoft.com/office/drawing/2014/main" id="{1E6A7B03-E6D0-4470-9AE0-10940C1EFF05}"/>
              </a:ext>
            </a:extLst>
          </p:cNvPr>
          <p:cNvSpPr>
            <a:spLocks noGrp="1"/>
          </p:cNvSpPr>
          <p:nvPr>
            <p:ph type="body" sz="quarter" idx="50" hasCustomPrompt="1"/>
          </p:nvPr>
        </p:nvSpPr>
        <p:spPr>
          <a:xfrm>
            <a:off x="4382500" y="3259994"/>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49" name="Текст 16">
            <a:extLst>
              <a:ext uri="{FF2B5EF4-FFF2-40B4-BE49-F238E27FC236}">
                <a16:creationId xmlns:a16="http://schemas.microsoft.com/office/drawing/2014/main" id="{240F614C-CD6C-4664-9AC9-FE20CDCC61C5}"/>
              </a:ext>
            </a:extLst>
          </p:cNvPr>
          <p:cNvSpPr>
            <a:spLocks noGrp="1"/>
          </p:cNvSpPr>
          <p:nvPr>
            <p:ph type="body" sz="quarter" idx="51" hasCustomPrompt="1"/>
          </p:nvPr>
        </p:nvSpPr>
        <p:spPr>
          <a:xfrm>
            <a:off x="4382500" y="3715388"/>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50" name="Текст 16">
            <a:extLst>
              <a:ext uri="{FF2B5EF4-FFF2-40B4-BE49-F238E27FC236}">
                <a16:creationId xmlns:a16="http://schemas.microsoft.com/office/drawing/2014/main" id="{235B19D7-9F36-4321-A73A-0F15D4BB2464}"/>
              </a:ext>
            </a:extLst>
          </p:cNvPr>
          <p:cNvSpPr>
            <a:spLocks noGrp="1"/>
          </p:cNvSpPr>
          <p:nvPr>
            <p:ph type="body" sz="quarter" idx="52" hasCustomPrompt="1"/>
          </p:nvPr>
        </p:nvSpPr>
        <p:spPr>
          <a:xfrm>
            <a:off x="572187" y="5942220"/>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51" name="Рисунок 14">
            <a:extLst>
              <a:ext uri="{FF2B5EF4-FFF2-40B4-BE49-F238E27FC236}">
                <a16:creationId xmlns:a16="http://schemas.microsoft.com/office/drawing/2014/main" id="{E38CACE5-EB4B-46D6-AB39-E097536CF89C}"/>
              </a:ext>
            </a:extLst>
          </p:cNvPr>
          <p:cNvSpPr>
            <a:spLocks noGrp="1"/>
          </p:cNvSpPr>
          <p:nvPr>
            <p:ph type="pic" sz="quarter" idx="53" hasCustomPrompt="1"/>
          </p:nvPr>
        </p:nvSpPr>
        <p:spPr>
          <a:xfrm>
            <a:off x="580694" y="4289114"/>
            <a:ext cx="3427744"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52" name="Рисунок 14">
            <a:extLst>
              <a:ext uri="{FF2B5EF4-FFF2-40B4-BE49-F238E27FC236}">
                <a16:creationId xmlns:a16="http://schemas.microsoft.com/office/drawing/2014/main" id="{CC80E10B-CBAE-4900-919F-1E6F75838C55}"/>
              </a:ext>
            </a:extLst>
          </p:cNvPr>
          <p:cNvSpPr>
            <a:spLocks noGrp="1"/>
          </p:cNvSpPr>
          <p:nvPr>
            <p:ph type="pic" sz="quarter" idx="54" hasCustomPrompt="1"/>
          </p:nvPr>
        </p:nvSpPr>
        <p:spPr>
          <a:xfrm>
            <a:off x="4382500" y="4289114"/>
            <a:ext cx="3442288"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53" name="Текст 16">
            <a:extLst>
              <a:ext uri="{FF2B5EF4-FFF2-40B4-BE49-F238E27FC236}">
                <a16:creationId xmlns:a16="http://schemas.microsoft.com/office/drawing/2014/main" id="{96FEE1A5-F2BB-42BC-870E-F9AB0A7618D4}"/>
              </a:ext>
            </a:extLst>
          </p:cNvPr>
          <p:cNvSpPr>
            <a:spLocks noGrp="1"/>
          </p:cNvSpPr>
          <p:nvPr>
            <p:ph type="body" sz="quarter" idx="55" hasCustomPrompt="1"/>
          </p:nvPr>
        </p:nvSpPr>
        <p:spPr>
          <a:xfrm>
            <a:off x="572187" y="5486826"/>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54" name="Текст 16">
            <a:extLst>
              <a:ext uri="{FF2B5EF4-FFF2-40B4-BE49-F238E27FC236}">
                <a16:creationId xmlns:a16="http://schemas.microsoft.com/office/drawing/2014/main" id="{1085740C-667A-4EEB-AB77-30C168C372E6}"/>
              </a:ext>
            </a:extLst>
          </p:cNvPr>
          <p:cNvSpPr>
            <a:spLocks noGrp="1"/>
          </p:cNvSpPr>
          <p:nvPr>
            <p:ph type="body" sz="quarter" idx="56" hasCustomPrompt="1"/>
          </p:nvPr>
        </p:nvSpPr>
        <p:spPr>
          <a:xfrm>
            <a:off x="4382500" y="5486826"/>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a:t>
            </a:r>
            <a:r>
              <a:rPr lang="ru-RU" sz="1201" b="1" dirty="0">
                <a:solidFill>
                  <a:srgbClr val="333333"/>
                </a:solidFill>
                <a:latin typeface="+mn-lt"/>
                <a:ea typeface="Verdana Bold" pitchFamily="34" charset="-122"/>
                <a:cs typeface="Verdana Bold" pitchFamily="34" charset="-120"/>
              </a:rPr>
              <a:t> 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55" name="Текст 16">
            <a:extLst>
              <a:ext uri="{FF2B5EF4-FFF2-40B4-BE49-F238E27FC236}">
                <a16:creationId xmlns:a16="http://schemas.microsoft.com/office/drawing/2014/main" id="{BE04D344-A2AF-49B0-AC1E-2C3C00EA04C7}"/>
              </a:ext>
            </a:extLst>
          </p:cNvPr>
          <p:cNvSpPr>
            <a:spLocks noGrp="1"/>
          </p:cNvSpPr>
          <p:nvPr>
            <p:ph type="body" sz="quarter" idx="57" hasCustomPrompt="1"/>
          </p:nvPr>
        </p:nvSpPr>
        <p:spPr>
          <a:xfrm>
            <a:off x="4382500" y="5942220"/>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pic>
        <p:nvPicPr>
          <p:cNvPr id="56" name="Google Shape;12;p1" descr="preencoded.png">
            <a:extLst>
              <a:ext uri="{FF2B5EF4-FFF2-40B4-BE49-F238E27FC236}">
                <a16:creationId xmlns:a16="http://schemas.microsoft.com/office/drawing/2014/main" id="{BBA9724D-9DBA-460F-A4CA-7578D114B963}"/>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7" name="Текст 16">
            <a:extLst>
              <a:ext uri="{FF2B5EF4-FFF2-40B4-BE49-F238E27FC236}">
                <a16:creationId xmlns:a16="http://schemas.microsoft.com/office/drawing/2014/main" id="{1490BF4F-8475-408B-90E6-1225446A840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8" name="Прямоугольник 29">
            <a:extLst>
              <a:ext uri="{FF2B5EF4-FFF2-40B4-BE49-F238E27FC236}">
                <a16:creationId xmlns:a16="http://schemas.microsoft.com/office/drawing/2014/main" id="{44AE659D-BC67-46B6-AE5D-DF8EE11893A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9" name="Текст 16">
            <a:extLst>
              <a:ext uri="{FF2B5EF4-FFF2-40B4-BE49-F238E27FC236}">
                <a16:creationId xmlns:a16="http://schemas.microsoft.com/office/drawing/2014/main" id="{4CF1CBAF-4434-455A-AF17-DF49C885AB6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60" name="Текст 16">
            <a:extLst>
              <a:ext uri="{FF2B5EF4-FFF2-40B4-BE49-F238E27FC236}">
                <a16:creationId xmlns:a16="http://schemas.microsoft.com/office/drawing/2014/main" id="{D1A0CCF6-0AFE-432A-BFB2-EB388AB33D97}"/>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61" name="Текст 16">
            <a:extLst>
              <a:ext uri="{FF2B5EF4-FFF2-40B4-BE49-F238E27FC236}">
                <a16:creationId xmlns:a16="http://schemas.microsoft.com/office/drawing/2014/main" id="{8DEB3CA8-D47C-449D-B1D6-FEBAB5C6CA47}"/>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62" name="Текст 16">
            <a:extLst>
              <a:ext uri="{FF2B5EF4-FFF2-40B4-BE49-F238E27FC236}">
                <a16:creationId xmlns:a16="http://schemas.microsoft.com/office/drawing/2014/main" id="{91F8C076-7CC8-453B-A4CD-784B8CEAE5EA}"/>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63" name="Текст 16">
            <a:extLst>
              <a:ext uri="{FF2B5EF4-FFF2-40B4-BE49-F238E27FC236}">
                <a16:creationId xmlns:a16="http://schemas.microsoft.com/office/drawing/2014/main" id="{067B9265-D8D7-4C8E-B1A2-24075CC87A17}"/>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64" name="Текст 16">
            <a:extLst>
              <a:ext uri="{FF2B5EF4-FFF2-40B4-BE49-F238E27FC236}">
                <a16:creationId xmlns:a16="http://schemas.microsoft.com/office/drawing/2014/main" id="{B9C40C6C-5C45-44E1-A04E-DD03E90D1B51}"/>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5" name="Прямая соединительная линия 46">
            <a:extLst>
              <a:ext uri="{FF2B5EF4-FFF2-40B4-BE49-F238E27FC236}">
                <a16:creationId xmlns:a16="http://schemas.microsoft.com/office/drawing/2014/main" id="{C9C4792D-59D7-4E4D-9A69-758EB644C68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6" name="Группа 48">
            <a:extLst>
              <a:ext uri="{FF2B5EF4-FFF2-40B4-BE49-F238E27FC236}">
                <a16:creationId xmlns:a16="http://schemas.microsoft.com/office/drawing/2014/main" id="{B0F65C4D-8571-49A7-9CF5-87BB40C2A8E9}"/>
              </a:ext>
            </a:extLst>
          </p:cNvPr>
          <p:cNvGrpSpPr/>
          <p:nvPr userDrawn="1"/>
        </p:nvGrpSpPr>
        <p:grpSpPr>
          <a:xfrm>
            <a:off x="50803" y="43806"/>
            <a:ext cx="294721" cy="190465"/>
            <a:chOff x="5645187" y="1645875"/>
            <a:chExt cx="2732773" cy="2173616"/>
          </a:xfrm>
          <a:solidFill>
            <a:schemeClr val="lt1"/>
          </a:solidFill>
        </p:grpSpPr>
        <p:sp>
          <p:nvSpPr>
            <p:cNvPr id="67" name="Полилиния 49">
              <a:extLst>
                <a:ext uri="{FF2B5EF4-FFF2-40B4-BE49-F238E27FC236}">
                  <a16:creationId xmlns:a16="http://schemas.microsoft.com/office/drawing/2014/main" id="{CFA8F9FE-AF5A-4D70-B127-58F1918B73D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68" name="Полилиния 50">
              <a:extLst>
                <a:ext uri="{FF2B5EF4-FFF2-40B4-BE49-F238E27FC236}">
                  <a16:creationId xmlns:a16="http://schemas.microsoft.com/office/drawing/2014/main" id="{CEB5BDAF-FDEC-4E82-8377-BC2E74CB7A3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69" name="Полилиния 51">
              <a:extLst>
                <a:ext uri="{FF2B5EF4-FFF2-40B4-BE49-F238E27FC236}">
                  <a16:creationId xmlns:a16="http://schemas.microsoft.com/office/drawing/2014/main" id="{99DBC970-5229-4589-9BBD-5B52F854D85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70" name="Group 32">
            <a:extLst>
              <a:ext uri="{FF2B5EF4-FFF2-40B4-BE49-F238E27FC236}">
                <a16:creationId xmlns:a16="http://schemas.microsoft.com/office/drawing/2014/main" id="{7B2132A6-C48C-4262-A28E-9BB5A40AAED6}"/>
              </a:ext>
            </a:extLst>
          </p:cNvPr>
          <p:cNvGrpSpPr/>
          <p:nvPr userDrawn="1"/>
        </p:nvGrpSpPr>
        <p:grpSpPr>
          <a:xfrm>
            <a:off x="-8878" y="-5773"/>
            <a:ext cx="339078" cy="311173"/>
            <a:chOff x="-8878" y="-5773"/>
            <a:chExt cx="339078" cy="311173"/>
          </a:xfrm>
        </p:grpSpPr>
        <p:sp>
          <p:nvSpPr>
            <p:cNvPr id="71" name="Прямоугольник 47">
              <a:extLst>
                <a:ext uri="{FF2B5EF4-FFF2-40B4-BE49-F238E27FC236}">
                  <a16:creationId xmlns:a16="http://schemas.microsoft.com/office/drawing/2014/main" id="{4920E27D-D0CA-4270-8DC5-B8DFC48D6FA0}"/>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72" name="Группа 48">
              <a:extLst>
                <a:ext uri="{FF2B5EF4-FFF2-40B4-BE49-F238E27FC236}">
                  <a16:creationId xmlns:a16="http://schemas.microsoft.com/office/drawing/2014/main" id="{235983F2-5A0E-4348-81E9-3E48BF48ECF7}"/>
                </a:ext>
              </a:extLst>
            </p:cNvPr>
            <p:cNvGrpSpPr/>
            <p:nvPr userDrawn="1"/>
          </p:nvGrpSpPr>
          <p:grpSpPr>
            <a:xfrm>
              <a:off x="41277" y="43805"/>
              <a:ext cx="239461" cy="190465"/>
              <a:chOff x="5645187" y="1645875"/>
              <a:chExt cx="2732773" cy="2173616"/>
            </a:xfrm>
            <a:solidFill>
              <a:schemeClr val="lt1"/>
            </a:solidFill>
          </p:grpSpPr>
          <p:sp>
            <p:nvSpPr>
              <p:cNvPr id="73" name="Полилиния 49">
                <a:extLst>
                  <a:ext uri="{FF2B5EF4-FFF2-40B4-BE49-F238E27FC236}">
                    <a16:creationId xmlns:a16="http://schemas.microsoft.com/office/drawing/2014/main" id="{F4B1B6B7-D780-4924-8F89-5D85E88C941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74" name="Полилиния 50">
                <a:extLst>
                  <a:ext uri="{FF2B5EF4-FFF2-40B4-BE49-F238E27FC236}">
                    <a16:creationId xmlns:a16="http://schemas.microsoft.com/office/drawing/2014/main" id="{AD08765A-E4CA-4916-A900-2FFAEB99F81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75" name="Полилиния 51">
                <a:extLst>
                  <a:ext uri="{FF2B5EF4-FFF2-40B4-BE49-F238E27FC236}">
                    <a16:creationId xmlns:a16="http://schemas.microsoft.com/office/drawing/2014/main" id="{7FA8CE57-3705-4818-9B0D-FC1113C1DF2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7" name="Прямоугольник 30">
            <a:extLst>
              <a:ext uri="{FF2B5EF4-FFF2-40B4-BE49-F238E27FC236}">
                <a16:creationId xmlns:a16="http://schemas.microsoft.com/office/drawing/2014/main" id="{174584EA-4A45-4E56-8AB7-3DEACA6FEC0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8831A2CD-EAE3-2CEC-4BAB-9D4EAE00D18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7029394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Слайд с 6 карточками и описанием">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53ABA612-11D2-04A6-7DE1-D8C62C8E3034}"/>
              </a:ext>
            </a:extLst>
          </p:cNvPr>
          <p:cNvSpPr>
            <a:spLocks noGrp="1"/>
          </p:cNvSpPr>
          <p:nvPr>
            <p:ph type="body" sz="quarter" idx="43" hasCustomPrompt="1"/>
          </p:nvPr>
        </p:nvSpPr>
        <p:spPr>
          <a:xfrm>
            <a:off x="572187" y="3239380"/>
            <a:ext cx="3436250"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6" name="Рисунок 14">
            <a:extLst>
              <a:ext uri="{FF2B5EF4-FFF2-40B4-BE49-F238E27FC236}">
                <a16:creationId xmlns:a16="http://schemas.microsoft.com/office/drawing/2014/main" id="{05962A06-D62F-EB09-9F0E-4883A0A214F4}"/>
              </a:ext>
            </a:extLst>
          </p:cNvPr>
          <p:cNvSpPr>
            <a:spLocks noGrp="1"/>
          </p:cNvSpPr>
          <p:nvPr>
            <p:ph type="pic" sz="quarter" idx="17" hasCustomPrompt="1"/>
          </p:nvPr>
        </p:nvSpPr>
        <p:spPr>
          <a:xfrm>
            <a:off x="4386527" y="1171037"/>
            <a:ext cx="3438260"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id="{C955CE58-0F5D-21B9-A99C-4470D70B2EE9}"/>
              </a:ext>
            </a:extLst>
          </p:cNvPr>
          <p:cNvSpPr>
            <a:spLocks noGrp="1"/>
          </p:cNvSpPr>
          <p:nvPr>
            <p:ph type="pic" sz="quarter" idx="42" hasCustomPrompt="1"/>
          </p:nvPr>
        </p:nvSpPr>
        <p:spPr>
          <a:xfrm>
            <a:off x="587374" y="1171037"/>
            <a:ext cx="3421063"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Заголовок 11">
            <a:extLst>
              <a:ext uri="{FF2B5EF4-FFF2-40B4-BE49-F238E27FC236}">
                <a16:creationId xmlns:a16="http://schemas.microsoft.com/office/drawing/2014/main" id="{5444DCDB-7CEC-E349-5378-910E51E22E13}"/>
              </a:ext>
            </a:extLst>
          </p:cNvPr>
          <p:cNvSpPr>
            <a:spLocks noGrp="1"/>
          </p:cNvSpPr>
          <p:nvPr>
            <p:ph type="title" hasCustomPrompt="1"/>
          </p:nvPr>
        </p:nvSpPr>
        <p:spPr>
          <a:xfrm>
            <a:off x="572187" y="483501"/>
            <a:ext cx="10907828" cy="582603"/>
          </a:xfrm>
          <a:prstGeom prst="rect">
            <a:avLst/>
          </a:prstGeom>
        </p:spPr>
        <p:txBody>
          <a:bodyPr lIns="0" tIns="0" rIns="0" bIns="0"/>
          <a:lstStyle>
            <a:lvl1pPr>
              <a:defRPr sz="2500" b="1">
                <a:solidFill>
                  <a:srgbClr val="004494"/>
                </a:solidFill>
                <a:latin typeface="+mj-lt"/>
              </a:defRPr>
            </a:lvl1pPr>
          </a:lstStyle>
          <a:p>
            <a:r>
              <a:rPr lang="ru-RU" dirty="0"/>
              <a:t>6 КАРТОЧЕК С ФОТОГРАФИЯМИ</a:t>
            </a:r>
          </a:p>
        </p:txBody>
      </p:sp>
      <p:sp>
        <p:nvSpPr>
          <p:cNvPr id="9" name="Рисунок 14">
            <a:extLst>
              <a:ext uri="{FF2B5EF4-FFF2-40B4-BE49-F238E27FC236}">
                <a16:creationId xmlns:a16="http://schemas.microsoft.com/office/drawing/2014/main" id="{C2582700-B0D7-2CF9-D4F9-B2B7FEC71F64}"/>
              </a:ext>
            </a:extLst>
          </p:cNvPr>
          <p:cNvSpPr>
            <a:spLocks noGrp="1"/>
          </p:cNvSpPr>
          <p:nvPr>
            <p:ph type="pic" sz="quarter" idx="49" hasCustomPrompt="1"/>
          </p:nvPr>
        </p:nvSpPr>
        <p:spPr>
          <a:xfrm>
            <a:off x="8183563" y="1171037"/>
            <a:ext cx="3421062"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id="{813A41F4-F840-91FF-52FF-E13343B3C63A}"/>
              </a:ext>
            </a:extLst>
          </p:cNvPr>
          <p:cNvSpPr>
            <a:spLocks noGrp="1"/>
          </p:cNvSpPr>
          <p:nvPr>
            <p:ph type="body" sz="quarter" idx="51" hasCustomPrompt="1"/>
          </p:nvPr>
        </p:nvSpPr>
        <p:spPr>
          <a:xfrm>
            <a:off x="4380177" y="3239380"/>
            <a:ext cx="3444611"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1" name="Текст 16">
            <a:extLst>
              <a:ext uri="{FF2B5EF4-FFF2-40B4-BE49-F238E27FC236}">
                <a16:creationId xmlns:a16="http://schemas.microsoft.com/office/drawing/2014/main" id="{F7EFD1BB-64E4-8A63-8A24-388C4D799994}"/>
              </a:ext>
            </a:extLst>
          </p:cNvPr>
          <p:cNvSpPr>
            <a:spLocks noGrp="1"/>
          </p:cNvSpPr>
          <p:nvPr>
            <p:ph type="body" sz="quarter" idx="52" hasCustomPrompt="1"/>
          </p:nvPr>
        </p:nvSpPr>
        <p:spPr>
          <a:xfrm>
            <a:off x="8183563" y="3239380"/>
            <a:ext cx="3421062"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2" name="Рисунок 14">
            <a:extLst>
              <a:ext uri="{FF2B5EF4-FFF2-40B4-BE49-F238E27FC236}">
                <a16:creationId xmlns:a16="http://schemas.microsoft.com/office/drawing/2014/main" id="{9E7AFF09-3070-7B40-7161-0AC266808D45}"/>
              </a:ext>
            </a:extLst>
          </p:cNvPr>
          <p:cNvSpPr>
            <a:spLocks noGrp="1"/>
          </p:cNvSpPr>
          <p:nvPr>
            <p:ph type="pic" sz="quarter" idx="54" hasCustomPrompt="1"/>
          </p:nvPr>
        </p:nvSpPr>
        <p:spPr>
          <a:xfrm>
            <a:off x="4386527" y="3817417"/>
            <a:ext cx="3438260"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3" name="Рисунок 14">
            <a:extLst>
              <a:ext uri="{FF2B5EF4-FFF2-40B4-BE49-F238E27FC236}">
                <a16:creationId xmlns:a16="http://schemas.microsoft.com/office/drawing/2014/main" id="{EF1B9477-E85E-E677-8768-86E77AEC7A44}"/>
              </a:ext>
            </a:extLst>
          </p:cNvPr>
          <p:cNvSpPr>
            <a:spLocks noGrp="1"/>
          </p:cNvSpPr>
          <p:nvPr>
            <p:ph type="pic" sz="quarter" idx="55" hasCustomPrompt="1"/>
          </p:nvPr>
        </p:nvSpPr>
        <p:spPr>
          <a:xfrm>
            <a:off x="587374" y="3817417"/>
            <a:ext cx="3421063"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4" name="Рисунок 14">
            <a:extLst>
              <a:ext uri="{FF2B5EF4-FFF2-40B4-BE49-F238E27FC236}">
                <a16:creationId xmlns:a16="http://schemas.microsoft.com/office/drawing/2014/main" id="{237732A4-BB9C-DC55-761E-D088C24166B2}"/>
              </a:ext>
            </a:extLst>
          </p:cNvPr>
          <p:cNvSpPr>
            <a:spLocks noGrp="1"/>
          </p:cNvSpPr>
          <p:nvPr>
            <p:ph type="pic" sz="quarter" idx="56" hasCustomPrompt="1"/>
          </p:nvPr>
        </p:nvSpPr>
        <p:spPr>
          <a:xfrm>
            <a:off x="8183563" y="3817417"/>
            <a:ext cx="3421062"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Текст 16">
            <a:extLst>
              <a:ext uri="{FF2B5EF4-FFF2-40B4-BE49-F238E27FC236}">
                <a16:creationId xmlns:a16="http://schemas.microsoft.com/office/drawing/2014/main" id="{9A1CA6CE-82ED-EBCA-BBEC-395D9F4346B0}"/>
              </a:ext>
            </a:extLst>
          </p:cNvPr>
          <p:cNvSpPr>
            <a:spLocks noGrp="1"/>
          </p:cNvSpPr>
          <p:nvPr>
            <p:ph type="body" sz="quarter" idx="59" hasCustomPrompt="1"/>
          </p:nvPr>
        </p:nvSpPr>
        <p:spPr>
          <a:xfrm>
            <a:off x="572187" y="2780720"/>
            <a:ext cx="3436251" cy="466730"/>
          </a:xfrm>
          <a:prstGeom prst="rect">
            <a:avLst/>
          </a:prstGeom>
        </p:spPr>
        <p:txBody>
          <a:bodyPr lIns="0" tIns="0" rIns="0" bIns="0"/>
          <a:lstStyle>
            <a:lvl1pPr marR="0" algn="l" rtl="0">
              <a:lnSpc>
                <a:spcPts val="1537"/>
              </a:lnSpc>
              <a:spcBef>
                <a:spcPts val="0"/>
              </a:spcBef>
              <a:spcAft>
                <a:spcPts val="0"/>
              </a:spcAft>
              <a:buClr>
                <a:srgbClr val="000000"/>
              </a:buClr>
              <a:buFont typeface="Arial"/>
              <a:defRPr lang="en-US" sz="1201" b="1" i="0" u="none" strike="noStrike" cap="none" spc="0" dirty="0">
                <a:solidFill>
                  <a:srgbClr val="333333"/>
                </a:solidFill>
                <a:latin typeface="+mj-lt"/>
                <a:ea typeface="Verdana Bold" pitchFamily="34" charset="-122"/>
                <a:cs typeface="Verdana Bold" pitchFamily="34" charset="-120"/>
                <a:sym typeface="Arial"/>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6" name="Текст 16">
            <a:extLst>
              <a:ext uri="{FF2B5EF4-FFF2-40B4-BE49-F238E27FC236}">
                <a16:creationId xmlns:a16="http://schemas.microsoft.com/office/drawing/2014/main" id="{11DC285B-5309-44D3-CE29-9063D761B0B6}"/>
              </a:ext>
            </a:extLst>
          </p:cNvPr>
          <p:cNvSpPr>
            <a:spLocks noGrp="1"/>
          </p:cNvSpPr>
          <p:nvPr>
            <p:ph type="body" sz="quarter" idx="60" hasCustomPrompt="1"/>
          </p:nvPr>
        </p:nvSpPr>
        <p:spPr>
          <a:xfrm>
            <a:off x="4380177" y="2780720"/>
            <a:ext cx="344461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7" name="Текст 16">
            <a:extLst>
              <a:ext uri="{FF2B5EF4-FFF2-40B4-BE49-F238E27FC236}">
                <a16:creationId xmlns:a16="http://schemas.microsoft.com/office/drawing/2014/main" id="{071BD26B-0575-EE6A-29A0-2931D6F8AB6C}"/>
              </a:ext>
            </a:extLst>
          </p:cNvPr>
          <p:cNvSpPr>
            <a:spLocks noGrp="1"/>
          </p:cNvSpPr>
          <p:nvPr>
            <p:ph type="body" sz="quarter" idx="61" hasCustomPrompt="1"/>
          </p:nvPr>
        </p:nvSpPr>
        <p:spPr>
          <a:xfrm>
            <a:off x="8183564" y="2780720"/>
            <a:ext cx="3421062"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8" name="Текст 16">
            <a:extLst>
              <a:ext uri="{FF2B5EF4-FFF2-40B4-BE49-F238E27FC236}">
                <a16:creationId xmlns:a16="http://schemas.microsoft.com/office/drawing/2014/main" id="{95527E21-C98B-E961-5EDC-4E8F4A5EB72F}"/>
              </a:ext>
            </a:extLst>
          </p:cNvPr>
          <p:cNvSpPr>
            <a:spLocks noGrp="1"/>
          </p:cNvSpPr>
          <p:nvPr>
            <p:ph type="body" sz="quarter" idx="62" hasCustomPrompt="1"/>
          </p:nvPr>
        </p:nvSpPr>
        <p:spPr>
          <a:xfrm>
            <a:off x="572187" y="5885766"/>
            <a:ext cx="3436250"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9" name="Текст 16">
            <a:extLst>
              <a:ext uri="{FF2B5EF4-FFF2-40B4-BE49-F238E27FC236}">
                <a16:creationId xmlns:a16="http://schemas.microsoft.com/office/drawing/2014/main" id="{20100342-DC58-498F-8261-2C64DD1FE5C0}"/>
              </a:ext>
            </a:extLst>
          </p:cNvPr>
          <p:cNvSpPr>
            <a:spLocks noGrp="1"/>
          </p:cNvSpPr>
          <p:nvPr>
            <p:ph type="body" sz="quarter" idx="63" hasCustomPrompt="1"/>
          </p:nvPr>
        </p:nvSpPr>
        <p:spPr>
          <a:xfrm>
            <a:off x="4380177" y="5885766"/>
            <a:ext cx="3444611"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20" name="Текст 16">
            <a:extLst>
              <a:ext uri="{FF2B5EF4-FFF2-40B4-BE49-F238E27FC236}">
                <a16:creationId xmlns:a16="http://schemas.microsoft.com/office/drawing/2014/main" id="{21215D65-5DA6-2D6D-74B4-D347E2E225BF}"/>
              </a:ext>
            </a:extLst>
          </p:cNvPr>
          <p:cNvSpPr>
            <a:spLocks noGrp="1"/>
          </p:cNvSpPr>
          <p:nvPr>
            <p:ph type="body" sz="quarter" idx="64" hasCustomPrompt="1"/>
          </p:nvPr>
        </p:nvSpPr>
        <p:spPr>
          <a:xfrm>
            <a:off x="8183563" y="5885766"/>
            <a:ext cx="3421062"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21" name="Текст 16">
            <a:extLst>
              <a:ext uri="{FF2B5EF4-FFF2-40B4-BE49-F238E27FC236}">
                <a16:creationId xmlns:a16="http://schemas.microsoft.com/office/drawing/2014/main" id="{7D0B3748-BC78-E9B4-04FF-F984720231B1}"/>
              </a:ext>
            </a:extLst>
          </p:cNvPr>
          <p:cNvSpPr>
            <a:spLocks noGrp="1"/>
          </p:cNvSpPr>
          <p:nvPr>
            <p:ph type="body" sz="quarter" idx="65" hasCustomPrompt="1"/>
          </p:nvPr>
        </p:nvSpPr>
        <p:spPr>
          <a:xfrm>
            <a:off x="572187" y="5427101"/>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22" name="Текст 16">
            <a:extLst>
              <a:ext uri="{FF2B5EF4-FFF2-40B4-BE49-F238E27FC236}">
                <a16:creationId xmlns:a16="http://schemas.microsoft.com/office/drawing/2014/main" id="{CFAC31B9-3202-5A23-7145-D9B8EC9F6FF6}"/>
              </a:ext>
            </a:extLst>
          </p:cNvPr>
          <p:cNvSpPr>
            <a:spLocks noGrp="1"/>
          </p:cNvSpPr>
          <p:nvPr>
            <p:ph type="body" sz="quarter" idx="66" hasCustomPrompt="1"/>
          </p:nvPr>
        </p:nvSpPr>
        <p:spPr>
          <a:xfrm>
            <a:off x="4380176" y="5427101"/>
            <a:ext cx="344461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5</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23" name="Текст 16">
            <a:extLst>
              <a:ext uri="{FF2B5EF4-FFF2-40B4-BE49-F238E27FC236}">
                <a16:creationId xmlns:a16="http://schemas.microsoft.com/office/drawing/2014/main" id="{6C728893-3952-3FEB-E4B3-CFE022CE2110}"/>
              </a:ext>
            </a:extLst>
          </p:cNvPr>
          <p:cNvSpPr>
            <a:spLocks noGrp="1"/>
          </p:cNvSpPr>
          <p:nvPr>
            <p:ph type="body" sz="quarter" idx="67" hasCustomPrompt="1"/>
          </p:nvPr>
        </p:nvSpPr>
        <p:spPr>
          <a:xfrm>
            <a:off x="8183563" y="5427101"/>
            <a:ext cx="3421062"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6</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pic>
        <p:nvPicPr>
          <p:cNvPr id="39" name="Google Shape;12;p1" descr="preencoded.png">
            <a:extLst>
              <a:ext uri="{FF2B5EF4-FFF2-40B4-BE49-F238E27FC236}">
                <a16:creationId xmlns:a16="http://schemas.microsoft.com/office/drawing/2014/main" id="{B3A9F43F-DFEA-4F6A-A98C-F26BF021BFD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0" name="Текст 16">
            <a:extLst>
              <a:ext uri="{FF2B5EF4-FFF2-40B4-BE49-F238E27FC236}">
                <a16:creationId xmlns:a16="http://schemas.microsoft.com/office/drawing/2014/main" id="{A5D7D6C1-2BC6-49B5-B2EE-F9963B3C8A29}"/>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1" name="Прямоугольник 29">
            <a:extLst>
              <a:ext uri="{FF2B5EF4-FFF2-40B4-BE49-F238E27FC236}">
                <a16:creationId xmlns:a16="http://schemas.microsoft.com/office/drawing/2014/main" id="{8B6AB323-1E4D-4728-B4CD-15E875355896}"/>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id="{794764F9-AADE-48A0-9C66-773371AA59B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id="{871484E1-A28B-4A52-9D0D-8F1DAB2BE71B}"/>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id="{98CBC326-EE17-4DEE-8CDD-3B111B17583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id="{3EDFF36C-46FD-49D2-BF1B-18D295F2C43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id="{CD3718D9-1771-4687-8982-78AD36A4BCD6}"/>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id="{468B6AE0-4F0A-4F15-8FB1-6D02C1608BC7}"/>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id="{70F382B9-2324-4D17-8D9A-31B18E1D23E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id="{41F456D7-32B6-426B-87E7-9524A23DF6BF}"/>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3BBD1A3F-2797-4C5C-B79B-3EF71815A3E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51" name="Полилиния 50">
              <a:extLst>
                <a:ext uri="{FF2B5EF4-FFF2-40B4-BE49-F238E27FC236}">
                  <a16:creationId xmlns:a16="http://schemas.microsoft.com/office/drawing/2014/main" id="{FFC97D57-DBFA-4AD7-8C85-C7E3A9B7AFDA}"/>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52" name="Полилиния 51">
              <a:extLst>
                <a:ext uri="{FF2B5EF4-FFF2-40B4-BE49-F238E27FC236}">
                  <a16:creationId xmlns:a16="http://schemas.microsoft.com/office/drawing/2014/main" id="{B8FA08C1-138F-46EB-9DC2-3ECE4B6C9D3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53" name="Group 32">
            <a:extLst>
              <a:ext uri="{FF2B5EF4-FFF2-40B4-BE49-F238E27FC236}">
                <a16:creationId xmlns:a16="http://schemas.microsoft.com/office/drawing/2014/main" id="{09F019BC-CF9E-40AD-8AEA-B946EF61A38C}"/>
              </a:ext>
            </a:extLst>
          </p:cNvPr>
          <p:cNvGrpSpPr/>
          <p:nvPr userDrawn="1"/>
        </p:nvGrpSpPr>
        <p:grpSpPr>
          <a:xfrm>
            <a:off x="-8878" y="-5773"/>
            <a:ext cx="339078" cy="311173"/>
            <a:chOff x="-8878" y="-5773"/>
            <a:chExt cx="339078" cy="311173"/>
          </a:xfrm>
        </p:grpSpPr>
        <p:sp>
          <p:nvSpPr>
            <p:cNvPr id="54" name="Прямоугольник 47">
              <a:extLst>
                <a:ext uri="{FF2B5EF4-FFF2-40B4-BE49-F238E27FC236}">
                  <a16:creationId xmlns:a16="http://schemas.microsoft.com/office/drawing/2014/main" id="{31C22B9A-2F76-40B7-BBFF-14894D9BD02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48">
              <a:extLst>
                <a:ext uri="{FF2B5EF4-FFF2-40B4-BE49-F238E27FC236}">
                  <a16:creationId xmlns:a16="http://schemas.microsoft.com/office/drawing/2014/main" id="{50914798-F3F1-42F6-9554-CABD041012E8}"/>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ED5DB63A-A924-4730-B56B-2E56960D116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57" name="Полилиния 50">
                <a:extLst>
                  <a:ext uri="{FF2B5EF4-FFF2-40B4-BE49-F238E27FC236}">
                    <a16:creationId xmlns:a16="http://schemas.microsoft.com/office/drawing/2014/main" id="{D99BDD18-6A8A-441C-9D6E-C762D216851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58" name="Полилиния 51">
                <a:extLst>
                  <a:ext uri="{FF2B5EF4-FFF2-40B4-BE49-F238E27FC236}">
                    <a16:creationId xmlns:a16="http://schemas.microsoft.com/office/drawing/2014/main" id="{5E2E3F7E-169F-453D-A91B-0BD9B01F2B3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id="{1EF25E12-74CB-4524-8AE3-4BE793DBA6F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F73C4B74-405A-BE1F-33DB-5E246AA3F043}"/>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1474764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Слайд с описанием команды или персонала 1">
    <p:spTree>
      <p:nvGrpSpPr>
        <p:cNvPr id="1" name=""/>
        <p:cNvGrpSpPr/>
        <p:nvPr/>
      </p:nvGrpSpPr>
      <p:grpSpPr>
        <a:xfrm>
          <a:off x="0" y="0"/>
          <a:ext cx="0" cy="0"/>
          <a:chOff x="0" y="0"/>
          <a:chExt cx="0" cy="0"/>
        </a:xfrm>
      </p:grpSpPr>
      <p:sp>
        <p:nvSpPr>
          <p:cNvPr id="5" name="Заголовок 11">
            <a:extLst>
              <a:ext uri="{FF2B5EF4-FFF2-40B4-BE49-F238E27FC236}">
                <a16:creationId xmlns:a16="http://schemas.microsoft.com/office/drawing/2014/main" id="{70412DC8-BD9D-E8E8-EC7A-6FBCB0DB1478}"/>
              </a:ext>
            </a:extLst>
          </p:cNvPr>
          <p:cNvSpPr>
            <a:spLocks noGrp="1"/>
          </p:cNvSpPr>
          <p:nvPr>
            <p:ph type="title" hasCustomPrompt="1"/>
          </p:nvPr>
        </p:nvSpPr>
        <p:spPr>
          <a:xfrm>
            <a:off x="572187" y="490208"/>
            <a:ext cx="10907828" cy="920450"/>
          </a:xfrm>
          <a:prstGeom prst="rect">
            <a:avLst/>
          </a:prstGeom>
        </p:spPr>
        <p:txBody>
          <a:bodyPr lIns="0" tIns="0" rIns="0" bIns="0"/>
          <a:lstStyle>
            <a:lvl1pPr>
              <a:defRPr sz="2500" b="1">
                <a:solidFill>
                  <a:srgbClr val="004494"/>
                </a:solidFill>
                <a:latin typeface="+mj-lt"/>
              </a:defRPr>
            </a:lvl1pPr>
          </a:lstStyle>
          <a:p>
            <a:r>
              <a:rPr lang="ru-RU" dirty="0"/>
              <a:t>СЛАЙД С ОПИСАНИЕМ КОМАНДЫ</a:t>
            </a:r>
            <a:br>
              <a:rPr lang="ru-RU" dirty="0"/>
            </a:br>
            <a:r>
              <a:rPr lang="ru-RU" dirty="0"/>
              <a:t>ИЛИ ПЕРСОНАЛА</a:t>
            </a:r>
          </a:p>
        </p:txBody>
      </p:sp>
      <p:sp>
        <p:nvSpPr>
          <p:cNvPr id="6" name="Image 9" descr="preencoded.png">
            <a:extLst>
              <a:ext uri="{FF2B5EF4-FFF2-40B4-BE49-F238E27FC236}">
                <a16:creationId xmlns:a16="http://schemas.microsoft.com/office/drawing/2014/main" id="{6BC2BAA0-7C9B-EF6C-CFE9-8FBA162A7FA1}"/>
              </a:ext>
            </a:extLst>
          </p:cNvPr>
          <p:cNvSpPr/>
          <p:nvPr userDrawn="1"/>
        </p:nvSpPr>
        <p:spPr>
          <a:xfrm>
            <a:off x="587375" y="1525369"/>
            <a:ext cx="5331749" cy="2294135"/>
          </a:xfrm>
          <a:prstGeom prst="rect">
            <a:avLst/>
          </a:prstGeom>
          <a:solidFill>
            <a:srgbClr val="F8F8F8"/>
          </a:solidFill>
          <a:ln w="6096" cap="flat">
            <a:noFill/>
            <a:prstDash val="solid"/>
            <a:miter/>
          </a:ln>
        </p:spPr>
        <p:txBody>
          <a:bodyPr rtlCol="0" anchor="ctr"/>
          <a:lstStyle/>
          <a:p>
            <a:endParaRPr lang="ru-RU" sz="908" dirty="0"/>
          </a:p>
        </p:txBody>
      </p:sp>
      <p:sp>
        <p:nvSpPr>
          <p:cNvPr id="7" name="Рисунок 61">
            <a:extLst>
              <a:ext uri="{FF2B5EF4-FFF2-40B4-BE49-F238E27FC236}">
                <a16:creationId xmlns:a16="http://schemas.microsoft.com/office/drawing/2014/main" id="{15072B22-CC85-FA41-693D-B8C0800F7610}"/>
              </a:ext>
            </a:extLst>
          </p:cNvPr>
          <p:cNvSpPr>
            <a:spLocks noGrp="1"/>
          </p:cNvSpPr>
          <p:nvPr>
            <p:ph type="pic" sz="quarter" idx="17" hasCustomPrompt="1"/>
          </p:nvPr>
        </p:nvSpPr>
        <p:spPr>
          <a:xfrm>
            <a:off x="587375" y="152536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9D2A9B40-C979-8180-C3BE-30B0E2BAB547}"/>
              </a:ext>
            </a:extLst>
          </p:cNvPr>
          <p:cNvSpPr>
            <a:spLocks noGrp="1"/>
          </p:cNvSpPr>
          <p:nvPr>
            <p:ph type="body" sz="quarter" idx="43" hasCustomPrompt="1"/>
          </p:nvPr>
        </p:nvSpPr>
        <p:spPr>
          <a:xfrm>
            <a:off x="2737016" y="279466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9" name="Текст 16">
            <a:extLst>
              <a:ext uri="{FF2B5EF4-FFF2-40B4-BE49-F238E27FC236}">
                <a16:creationId xmlns:a16="http://schemas.microsoft.com/office/drawing/2014/main" id="{724AB4C8-4589-2874-8091-C2663BBD3CDF}"/>
              </a:ext>
            </a:extLst>
          </p:cNvPr>
          <p:cNvSpPr>
            <a:spLocks noGrp="1"/>
          </p:cNvSpPr>
          <p:nvPr>
            <p:ph type="body" sz="quarter" idx="59" hasCustomPrompt="1"/>
          </p:nvPr>
        </p:nvSpPr>
        <p:spPr>
          <a:xfrm>
            <a:off x="2737015"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0" name="Текст 16">
            <a:extLst>
              <a:ext uri="{FF2B5EF4-FFF2-40B4-BE49-F238E27FC236}">
                <a16:creationId xmlns:a16="http://schemas.microsoft.com/office/drawing/2014/main" id="{37690D8D-5196-21F3-2C06-A7EDE723E202}"/>
              </a:ext>
            </a:extLst>
          </p:cNvPr>
          <p:cNvSpPr>
            <a:spLocks noGrp="1"/>
          </p:cNvSpPr>
          <p:nvPr>
            <p:ph type="body" sz="quarter" idx="38" hasCustomPrompt="1"/>
          </p:nvPr>
        </p:nvSpPr>
        <p:spPr>
          <a:xfrm>
            <a:off x="2737016"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1" name="Image 9" descr="preencoded.png">
            <a:extLst>
              <a:ext uri="{FF2B5EF4-FFF2-40B4-BE49-F238E27FC236}">
                <a16:creationId xmlns:a16="http://schemas.microsoft.com/office/drawing/2014/main" id="{9821551C-0775-E577-A0F5-E697E3BACAC3}"/>
              </a:ext>
            </a:extLst>
          </p:cNvPr>
          <p:cNvSpPr/>
          <p:nvPr userDrawn="1"/>
        </p:nvSpPr>
        <p:spPr>
          <a:xfrm>
            <a:off x="6275389" y="1525369"/>
            <a:ext cx="5340350" cy="2294135"/>
          </a:xfrm>
          <a:prstGeom prst="rect">
            <a:avLst/>
          </a:prstGeom>
          <a:solidFill>
            <a:srgbClr val="F8F8F8"/>
          </a:solidFill>
          <a:ln w="6096" cap="flat">
            <a:noFill/>
            <a:prstDash val="solid"/>
            <a:miter/>
          </a:ln>
        </p:spPr>
        <p:txBody>
          <a:bodyPr rtlCol="0" anchor="ctr"/>
          <a:lstStyle/>
          <a:p>
            <a:endParaRPr lang="ru-RU" sz="908" dirty="0"/>
          </a:p>
        </p:txBody>
      </p:sp>
      <p:sp>
        <p:nvSpPr>
          <p:cNvPr id="12" name="Рисунок 61">
            <a:extLst>
              <a:ext uri="{FF2B5EF4-FFF2-40B4-BE49-F238E27FC236}">
                <a16:creationId xmlns:a16="http://schemas.microsoft.com/office/drawing/2014/main" id="{8F83C88C-32EA-F45A-D12E-84C6406F11E7}"/>
              </a:ext>
            </a:extLst>
          </p:cNvPr>
          <p:cNvSpPr>
            <a:spLocks noGrp="1"/>
          </p:cNvSpPr>
          <p:nvPr>
            <p:ph type="pic" sz="quarter" idx="60" hasCustomPrompt="1"/>
          </p:nvPr>
        </p:nvSpPr>
        <p:spPr>
          <a:xfrm>
            <a:off x="6275388" y="152536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3" name="Текст 16">
            <a:extLst>
              <a:ext uri="{FF2B5EF4-FFF2-40B4-BE49-F238E27FC236}">
                <a16:creationId xmlns:a16="http://schemas.microsoft.com/office/drawing/2014/main" id="{BCF717AB-CC4F-3EEA-C4DA-DDC3E79BBB6E}"/>
              </a:ext>
            </a:extLst>
          </p:cNvPr>
          <p:cNvSpPr>
            <a:spLocks noGrp="1"/>
          </p:cNvSpPr>
          <p:nvPr>
            <p:ph type="body" sz="quarter" idx="61" hasCustomPrompt="1"/>
          </p:nvPr>
        </p:nvSpPr>
        <p:spPr>
          <a:xfrm>
            <a:off x="8444330" y="279466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4" name="Текст 16">
            <a:extLst>
              <a:ext uri="{FF2B5EF4-FFF2-40B4-BE49-F238E27FC236}">
                <a16:creationId xmlns:a16="http://schemas.microsoft.com/office/drawing/2014/main" id="{84353584-05DA-8746-C528-FC0EA8D90EB2}"/>
              </a:ext>
            </a:extLst>
          </p:cNvPr>
          <p:cNvSpPr>
            <a:spLocks noGrp="1"/>
          </p:cNvSpPr>
          <p:nvPr>
            <p:ph type="body" sz="quarter" idx="62" hasCustomPrompt="1"/>
          </p:nvPr>
        </p:nvSpPr>
        <p:spPr>
          <a:xfrm>
            <a:off x="8444332"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5" name="Текст 16">
            <a:extLst>
              <a:ext uri="{FF2B5EF4-FFF2-40B4-BE49-F238E27FC236}">
                <a16:creationId xmlns:a16="http://schemas.microsoft.com/office/drawing/2014/main" id="{9B36D1C0-8CFA-A83E-471B-9F7499CB81E0}"/>
              </a:ext>
            </a:extLst>
          </p:cNvPr>
          <p:cNvSpPr>
            <a:spLocks noGrp="1"/>
          </p:cNvSpPr>
          <p:nvPr>
            <p:ph type="body" sz="quarter" idx="63" hasCustomPrompt="1"/>
          </p:nvPr>
        </p:nvSpPr>
        <p:spPr>
          <a:xfrm>
            <a:off x="8444330"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6" name="Image 9" descr="preencoded.png">
            <a:extLst>
              <a:ext uri="{FF2B5EF4-FFF2-40B4-BE49-F238E27FC236}">
                <a16:creationId xmlns:a16="http://schemas.microsoft.com/office/drawing/2014/main" id="{6FF5B119-D38A-B8EF-7619-BA614DF5D52A}"/>
              </a:ext>
            </a:extLst>
          </p:cNvPr>
          <p:cNvSpPr/>
          <p:nvPr userDrawn="1"/>
        </p:nvSpPr>
        <p:spPr>
          <a:xfrm>
            <a:off x="587375" y="3982819"/>
            <a:ext cx="5331749" cy="2294135"/>
          </a:xfrm>
          <a:prstGeom prst="rect">
            <a:avLst/>
          </a:prstGeom>
          <a:solidFill>
            <a:srgbClr val="F8F8F8"/>
          </a:solidFill>
          <a:ln w="6096" cap="flat">
            <a:noFill/>
            <a:prstDash val="solid"/>
            <a:miter/>
          </a:ln>
        </p:spPr>
        <p:txBody>
          <a:bodyPr rtlCol="0" anchor="ctr"/>
          <a:lstStyle/>
          <a:p>
            <a:endParaRPr lang="ru-RU" sz="908" dirty="0"/>
          </a:p>
        </p:txBody>
      </p:sp>
      <p:sp>
        <p:nvSpPr>
          <p:cNvPr id="17" name="Рисунок 61">
            <a:extLst>
              <a:ext uri="{FF2B5EF4-FFF2-40B4-BE49-F238E27FC236}">
                <a16:creationId xmlns:a16="http://schemas.microsoft.com/office/drawing/2014/main" id="{650640BD-898D-8B64-6090-A52FF6606704}"/>
              </a:ext>
            </a:extLst>
          </p:cNvPr>
          <p:cNvSpPr>
            <a:spLocks noGrp="1"/>
          </p:cNvSpPr>
          <p:nvPr>
            <p:ph type="pic" sz="quarter" idx="64" hasCustomPrompt="1"/>
          </p:nvPr>
        </p:nvSpPr>
        <p:spPr>
          <a:xfrm>
            <a:off x="587375" y="398281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8" name="Текст 16">
            <a:extLst>
              <a:ext uri="{FF2B5EF4-FFF2-40B4-BE49-F238E27FC236}">
                <a16:creationId xmlns:a16="http://schemas.microsoft.com/office/drawing/2014/main" id="{2A53D3EF-C875-9A1A-88CC-6AB48028C552}"/>
              </a:ext>
            </a:extLst>
          </p:cNvPr>
          <p:cNvSpPr>
            <a:spLocks noGrp="1"/>
          </p:cNvSpPr>
          <p:nvPr>
            <p:ph type="body" sz="quarter" idx="65" hasCustomPrompt="1"/>
          </p:nvPr>
        </p:nvSpPr>
        <p:spPr>
          <a:xfrm>
            <a:off x="2737016" y="525211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9" name="Текст 16">
            <a:extLst>
              <a:ext uri="{FF2B5EF4-FFF2-40B4-BE49-F238E27FC236}">
                <a16:creationId xmlns:a16="http://schemas.microsoft.com/office/drawing/2014/main" id="{13C9086C-6D28-3345-5C87-518B6609E4F1}"/>
              </a:ext>
            </a:extLst>
          </p:cNvPr>
          <p:cNvSpPr>
            <a:spLocks noGrp="1"/>
          </p:cNvSpPr>
          <p:nvPr>
            <p:ph type="body" sz="quarter" idx="66" hasCustomPrompt="1"/>
          </p:nvPr>
        </p:nvSpPr>
        <p:spPr>
          <a:xfrm>
            <a:off x="2737015" y="4155144"/>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0" name="Текст 16">
            <a:extLst>
              <a:ext uri="{FF2B5EF4-FFF2-40B4-BE49-F238E27FC236}">
                <a16:creationId xmlns:a16="http://schemas.microsoft.com/office/drawing/2014/main" id="{561D44BF-9853-DD1B-D364-241ACC74B47A}"/>
              </a:ext>
            </a:extLst>
          </p:cNvPr>
          <p:cNvSpPr>
            <a:spLocks noGrp="1"/>
          </p:cNvSpPr>
          <p:nvPr>
            <p:ph type="body" sz="quarter" idx="67" hasCustomPrompt="1"/>
          </p:nvPr>
        </p:nvSpPr>
        <p:spPr>
          <a:xfrm>
            <a:off x="2737016"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21" name="Image 9" descr="preencoded.png">
            <a:extLst>
              <a:ext uri="{FF2B5EF4-FFF2-40B4-BE49-F238E27FC236}">
                <a16:creationId xmlns:a16="http://schemas.microsoft.com/office/drawing/2014/main" id="{F4A56C65-C737-810A-C093-64008BF1E2F6}"/>
              </a:ext>
            </a:extLst>
          </p:cNvPr>
          <p:cNvSpPr/>
          <p:nvPr userDrawn="1"/>
        </p:nvSpPr>
        <p:spPr>
          <a:xfrm>
            <a:off x="6275387" y="3982819"/>
            <a:ext cx="5340349" cy="2294135"/>
          </a:xfrm>
          <a:prstGeom prst="rect">
            <a:avLst/>
          </a:prstGeom>
          <a:solidFill>
            <a:srgbClr val="F8F8F8"/>
          </a:solidFill>
          <a:ln w="6096" cap="flat">
            <a:noFill/>
            <a:prstDash val="solid"/>
            <a:miter/>
          </a:ln>
        </p:spPr>
        <p:txBody>
          <a:bodyPr rtlCol="0" anchor="ctr"/>
          <a:lstStyle/>
          <a:p>
            <a:endParaRPr lang="ru-RU" sz="908" dirty="0"/>
          </a:p>
        </p:txBody>
      </p:sp>
      <p:sp>
        <p:nvSpPr>
          <p:cNvPr id="22" name="Рисунок 61">
            <a:extLst>
              <a:ext uri="{FF2B5EF4-FFF2-40B4-BE49-F238E27FC236}">
                <a16:creationId xmlns:a16="http://schemas.microsoft.com/office/drawing/2014/main" id="{86A049F1-BCFA-0345-F689-433CEB67A9C0}"/>
              </a:ext>
            </a:extLst>
          </p:cNvPr>
          <p:cNvSpPr>
            <a:spLocks noGrp="1"/>
          </p:cNvSpPr>
          <p:nvPr>
            <p:ph type="pic" sz="quarter" idx="68" hasCustomPrompt="1"/>
          </p:nvPr>
        </p:nvSpPr>
        <p:spPr>
          <a:xfrm>
            <a:off x="6275388" y="398281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3" name="Текст 16">
            <a:extLst>
              <a:ext uri="{FF2B5EF4-FFF2-40B4-BE49-F238E27FC236}">
                <a16:creationId xmlns:a16="http://schemas.microsoft.com/office/drawing/2014/main" id="{A8AC0C0E-803C-218C-0446-9A7D9D3F8235}"/>
              </a:ext>
            </a:extLst>
          </p:cNvPr>
          <p:cNvSpPr>
            <a:spLocks noGrp="1"/>
          </p:cNvSpPr>
          <p:nvPr>
            <p:ph type="body" sz="quarter" idx="69" hasCustomPrompt="1"/>
          </p:nvPr>
        </p:nvSpPr>
        <p:spPr>
          <a:xfrm>
            <a:off x="8444330" y="525211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24" name="Текст 16">
            <a:extLst>
              <a:ext uri="{FF2B5EF4-FFF2-40B4-BE49-F238E27FC236}">
                <a16:creationId xmlns:a16="http://schemas.microsoft.com/office/drawing/2014/main" id="{39EC0846-4735-49DA-AB37-60F257C2C1F0}"/>
              </a:ext>
            </a:extLst>
          </p:cNvPr>
          <p:cNvSpPr>
            <a:spLocks noGrp="1"/>
          </p:cNvSpPr>
          <p:nvPr>
            <p:ph type="body" sz="quarter" idx="70" hasCustomPrompt="1"/>
          </p:nvPr>
        </p:nvSpPr>
        <p:spPr>
          <a:xfrm>
            <a:off x="8444333" y="4155144"/>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5" name="Текст 16">
            <a:extLst>
              <a:ext uri="{FF2B5EF4-FFF2-40B4-BE49-F238E27FC236}">
                <a16:creationId xmlns:a16="http://schemas.microsoft.com/office/drawing/2014/main" id="{62AC92D0-4038-3581-AE4E-68A6FB5F06F2}"/>
              </a:ext>
            </a:extLst>
          </p:cNvPr>
          <p:cNvSpPr>
            <a:spLocks noGrp="1"/>
          </p:cNvSpPr>
          <p:nvPr>
            <p:ph type="body" sz="quarter" idx="71" hasCustomPrompt="1"/>
          </p:nvPr>
        </p:nvSpPr>
        <p:spPr>
          <a:xfrm>
            <a:off x="8444330"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pic>
        <p:nvPicPr>
          <p:cNvPr id="41" name="Google Shape;12;p1" descr="preencoded.png">
            <a:extLst>
              <a:ext uri="{FF2B5EF4-FFF2-40B4-BE49-F238E27FC236}">
                <a16:creationId xmlns:a16="http://schemas.microsoft.com/office/drawing/2014/main" id="{2F8DF68D-E2E1-425D-AB8F-06E027E074E2}"/>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2" name="Текст 16">
            <a:extLst>
              <a:ext uri="{FF2B5EF4-FFF2-40B4-BE49-F238E27FC236}">
                <a16:creationId xmlns:a16="http://schemas.microsoft.com/office/drawing/2014/main" id="{0269301F-1F9D-438F-A1FF-369D3BDB66F5}"/>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3" name="Прямоугольник 29">
            <a:extLst>
              <a:ext uri="{FF2B5EF4-FFF2-40B4-BE49-F238E27FC236}">
                <a16:creationId xmlns:a16="http://schemas.microsoft.com/office/drawing/2014/main" id="{88417D05-95A7-4A9C-BF35-B53D5DC02D0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4" name="Текст 16">
            <a:extLst>
              <a:ext uri="{FF2B5EF4-FFF2-40B4-BE49-F238E27FC236}">
                <a16:creationId xmlns:a16="http://schemas.microsoft.com/office/drawing/2014/main" id="{0946C4C5-9A47-4345-BD77-DA36DBBA1E4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5" name="Текст 16">
            <a:extLst>
              <a:ext uri="{FF2B5EF4-FFF2-40B4-BE49-F238E27FC236}">
                <a16:creationId xmlns:a16="http://schemas.microsoft.com/office/drawing/2014/main" id="{58ED281D-8C08-4324-9819-59BD29CE5D8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6" name="Текст 16">
            <a:extLst>
              <a:ext uri="{FF2B5EF4-FFF2-40B4-BE49-F238E27FC236}">
                <a16:creationId xmlns:a16="http://schemas.microsoft.com/office/drawing/2014/main" id="{611714CB-D524-4B3B-90F9-C16F36D2278C}"/>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7" name="Текст 16">
            <a:extLst>
              <a:ext uri="{FF2B5EF4-FFF2-40B4-BE49-F238E27FC236}">
                <a16:creationId xmlns:a16="http://schemas.microsoft.com/office/drawing/2014/main" id="{A4122719-A57A-4056-AFA5-D632D6B67E0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8" name="Текст 16">
            <a:extLst>
              <a:ext uri="{FF2B5EF4-FFF2-40B4-BE49-F238E27FC236}">
                <a16:creationId xmlns:a16="http://schemas.microsoft.com/office/drawing/2014/main" id="{1A187582-CD5E-4DEC-A5AD-46485B9D9CC0}"/>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9" name="Текст 16">
            <a:extLst>
              <a:ext uri="{FF2B5EF4-FFF2-40B4-BE49-F238E27FC236}">
                <a16:creationId xmlns:a16="http://schemas.microsoft.com/office/drawing/2014/main" id="{2B1C0FCB-F519-4024-B65D-CB40D7716BF7}"/>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0" name="Прямая соединительная линия 46">
            <a:extLst>
              <a:ext uri="{FF2B5EF4-FFF2-40B4-BE49-F238E27FC236}">
                <a16:creationId xmlns:a16="http://schemas.microsoft.com/office/drawing/2014/main" id="{B9B479B4-66E1-41A5-BECF-6C301C59754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1" name="Группа 48">
            <a:extLst>
              <a:ext uri="{FF2B5EF4-FFF2-40B4-BE49-F238E27FC236}">
                <a16:creationId xmlns:a16="http://schemas.microsoft.com/office/drawing/2014/main" id="{B9BB33C6-9347-4D87-91CA-169CF6EEE4A4}"/>
              </a:ext>
            </a:extLst>
          </p:cNvPr>
          <p:cNvGrpSpPr/>
          <p:nvPr userDrawn="1"/>
        </p:nvGrpSpPr>
        <p:grpSpPr>
          <a:xfrm>
            <a:off x="50803" y="43806"/>
            <a:ext cx="294721" cy="190465"/>
            <a:chOff x="5645187" y="1645875"/>
            <a:chExt cx="2732773" cy="2173616"/>
          </a:xfrm>
          <a:solidFill>
            <a:schemeClr val="lt1"/>
          </a:solidFill>
        </p:grpSpPr>
        <p:sp>
          <p:nvSpPr>
            <p:cNvPr id="52" name="Полилиния 49">
              <a:extLst>
                <a:ext uri="{FF2B5EF4-FFF2-40B4-BE49-F238E27FC236}">
                  <a16:creationId xmlns:a16="http://schemas.microsoft.com/office/drawing/2014/main" id="{70C76229-AAE1-4A63-9188-3EA53257AB9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53" name="Полилиния 50">
              <a:extLst>
                <a:ext uri="{FF2B5EF4-FFF2-40B4-BE49-F238E27FC236}">
                  <a16:creationId xmlns:a16="http://schemas.microsoft.com/office/drawing/2014/main" id="{44371C77-4B72-486A-B20E-FB97CD7F1E0C}"/>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54" name="Полилиния 51">
              <a:extLst>
                <a:ext uri="{FF2B5EF4-FFF2-40B4-BE49-F238E27FC236}">
                  <a16:creationId xmlns:a16="http://schemas.microsoft.com/office/drawing/2014/main" id="{DFA3C967-224D-427F-B8E2-12D0F447DA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55" name="Group 32">
            <a:extLst>
              <a:ext uri="{FF2B5EF4-FFF2-40B4-BE49-F238E27FC236}">
                <a16:creationId xmlns:a16="http://schemas.microsoft.com/office/drawing/2014/main" id="{58BD2F91-E7EB-4637-A10D-E5CF29A5D69B}"/>
              </a:ext>
            </a:extLst>
          </p:cNvPr>
          <p:cNvGrpSpPr/>
          <p:nvPr userDrawn="1"/>
        </p:nvGrpSpPr>
        <p:grpSpPr>
          <a:xfrm>
            <a:off x="-8878" y="-5773"/>
            <a:ext cx="339078" cy="311173"/>
            <a:chOff x="-8878" y="-5773"/>
            <a:chExt cx="339078" cy="311173"/>
          </a:xfrm>
        </p:grpSpPr>
        <p:sp>
          <p:nvSpPr>
            <p:cNvPr id="56" name="Прямоугольник 47">
              <a:extLst>
                <a:ext uri="{FF2B5EF4-FFF2-40B4-BE49-F238E27FC236}">
                  <a16:creationId xmlns:a16="http://schemas.microsoft.com/office/drawing/2014/main" id="{5F7F2370-7E7A-40C9-917A-4F2087E49B8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7" name="Группа 48">
              <a:extLst>
                <a:ext uri="{FF2B5EF4-FFF2-40B4-BE49-F238E27FC236}">
                  <a16:creationId xmlns:a16="http://schemas.microsoft.com/office/drawing/2014/main" id="{6477980C-8402-4B74-8E67-C5ECC9AC97BB}"/>
                </a:ext>
              </a:extLst>
            </p:cNvPr>
            <p:cNvGrpSpPr/>
            <p:nvPr userDrawn="1"/>
          </p:nvGrpSpPr>
          <p:grpSpPr>
            <a:xfrm>
              <a:off x="41277" y="43805"/>
              <a:ext cx="239461" cy="190465"/>
              <a:chOff x="5645187" y="1645875"/>
              <a:chExt cx="2732773" cy="2173616"/>
            </a:xfrm>
            <a:solidFill>
              <a:schemeClr val="lt1"/>
            </a:solidFill>
          </p:grpSpPr>
          <p:sp>
            <p:nvSpPr>
              <p:cNvPr id="58" name="Полилиния 49">
                <a:extLst>
                  <a:ext uri="{FF2B5EF4-FFF2-40B4-BE49-F238E27FC236}">
                    <a16:creationId xmlns:a16="http://schemas.microsoft.com/office/drawing/2014/main" id="{DD351178-9847-45F3-B593-8BA44D46EB3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59" name="Полилиния 50">
                <a:extLst>
                  <a:ext uri="{FF2B5EF4-FFF2-40B4-BE49-F238E27FC236}">
                    <a16:creationId xmlns:a16="http://schemas.microsoft.com/office/drawing/2014/main" id="{E0E52349-F27F-41CB-819D-60DE4DEE231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60" name="Полилиния 51">
                <a:extLst>
                  <a:ext uri="{FF2B5EF4-FFF2-40B4-BE49-F238E27FC236}">
                    <a16:creationId xmlns:a16="http://schemas.microsoft.com/office/drawing/2014/main" id="{8ABB141A-EFBB-47AA-8D4F-F2EEF759876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2" name="Прямоугольник 30">
            <a:extLst>
              <a:ext uri="{FF2B5EF4-FFF2-40B4-BE49-F238E27FC236}">
                <a16:creationId xmlns:a16="http://schemas.microsoft.com/office/drawing/2014/main" id="{AAA77194-2525-43E0-A461-24554882C7B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C4C15A66-3BF9-CA61-E942-6ED0818F8D8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266399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Слайд с описанием команды или персонала 2">
    <p:spTree>
      <p:nvGrpSpPr>
        <p:cNvPr id="1" name=""/>
        <p:cNvGrpSpPr/>
        <p:nvPr/>
      </p:nvGrpSpPr>
      <p:grpSpPr>
        <a:xfrm>
          <a:off x="0" y="0"/>
          <a:ext cx="0" cy="0"/>
          <a:chOff x="0" y="0"/>
          <a:chExt cx="0" cy="0"/>
        </a:xfrm>
      </p:grpSpPr>
      <p:sp>
        <p:nvSpPr>
          <p:cNvPr id="5" name="Заголовок 11">
            <a:extLst>
              <a:ext uri="{FF2B5EF4-FFF2-40B4-BE49-F238E27FC236}">
                <a16:creationId xmlns:a16="http://schemas.microsoft.com/office/drawing/2014/main" id="{82EB1144-D285-2C97-5F49-6B17433AE53D}"/>
              </a:ext>
            </a:extLst>
          </p:cNvPr>
          <p:cNvSpPr>
            <a:spLocks noGrp="1"/>
          </p:cNvSpPr>
          <p:nvPr>
            <p:ph type="title" hasCustomPrompt="1"/>
          </p:nvPr>
        </p:nvSpPr>
        <p:spPr>
          <a:xfrm>
            <a:off x="572187" y="490208"/>
            <a:ext cx="11032438" cy="920450"/>
          </a:xfrm>
          <a:prstGeom prst="rect">
            <a:avLst/>
          </a:prstGeom>
        </p:spPr>
        <p:txBody>
          <a:bodyPr lIns="0" tIns="0" rIns="0" bIns="0"/>
          <a:lstStyle>
            <a:lvl1pPr>
              <a:defRPr sz="2500" b="1">
                <a:solidFill>
                  <a:srgbClr val="004494"/>
                </a:solidFill>
                <a:latin typeface="+mj-lt"/>
              </a:defRPr>
            </a:lvl1pPr>
          </a:lstStyle>
          <a:p>
            <a:r>
              <a:rPr lang="ru-RU" dirty="0"/>
              <a:t>СЛАЙД С ОПИСАНИЕМ КОМАНДЫ</a:t>
            </a:r>
            <a:br>
              <a:rPr lang="ru-RU" dirty="0"/>
            </a:br>
            <a:r>
              <a:rPr lang="ru-RU" dirty="0"/>
              <a:t>ИЛИ ПЕРСОНАЛА</a:t>
            </a:r>
          </a:p>
        </p:txBody>
      </p:sp>
      <p:sp>
        <p:nvSpPr>
          <p:cNvPr id="6" name="Image 9" descr="preencoded.png">
            <a:extLst>
              <a:ext uri="{FF2B5EF4-FFF2-40B4-BE49-F238E27FC236}">
                <a16:creationId xmlns:a16="http://schemas.microsoft.com/office/drawing/2014/main" id="{F8C1C929-6359-E47A-10FB-676C0B52FAE3}"/>
              </a:ext>
            </a:extLst>
          </p:cNvPr>
          <p:cNvSpPr/>
          <p:nvPr userDrawn="1"/>
        </p:nvSpPr>
        <p:spPr>
          <a:xfrm>
            <a:off x="606590" y="1525369"/>
            <a:ext cx="5310023" cy="2294135"/>
          </a:xfrm>
          <a:prstGeom prst="rect">
            <a:avLst/>
          </a:prstGeom>
          <a:solidFill>
            <a:srgbClr val="F8F8F8"/>
          </a:solidFill>
          <a:ln w="6096" cap="flat">
            <a:noFill/>
            <a:prstDash val="solid"/>
            <a:miter/>
          </a:ln>
        </p:spPr>
        <p:txBody>
          <a:bodyPr rtlCol="0" anchor="ctr"/>
          <a:lstStyle/>
          <a:p>
            <a:endParaRPr lang="ru-RU" sz="908" dirty="0"/>
          </a:p>
        </p:txBody>
      </p:sp>
      <p:sp>
        <p:nvSpPr>
          <p:cNvPr id="7" name="Рисунок 61">
            <a:extLst>
              <a:ext uri="{FF2B5EF4-FFF2-40B4-BE49-F238E27FC236}">
                <a16:creationId xmlns:a16="http://schemas.microsoft.com/office/drawing/2014/main" id="{F214549B-3DBA-51E5-6361-92FF66FC96BA}"/>
              </a:ext>
            </a:extLst>
          </p:cNvPr>
          <p:cNvSpPr>
            <a:spLocks noGrp="1"/>
          </p:cNvSpPr>
          <p:nvPr>
            <p:ph type="pic" sz="quarter" idx="17" hasCustomPrompt="1"/>
          </p:nvPr>
        </p:nvSpPr>
        <p:spPr>
          <a:xfrm>
            <a:off x="605000" y="1525369"/>
            <a:ext cx="1890550"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E89B320D-8A4F-DD6F-6848-6F556257A1C3}"/>
              </a:ext>
            </a:extLst>
          </p:cNvPr>
          <p:cNvSpPr>
            <a:spLocks noGrp="1"/>
          </p:cNvSpPr>
          <p:nvPr>
            <p:ph type="body" sz="quarter" idx="43" hasCustomPrompt="1"/>
          </p:nvPr>
        </p:nvSpPr>
        <p:spPr>
          <a:xfrm>
            <a:off x="2743366" y="279466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9" name="Текст 16">
            <a:extLst>
              <a:ext uri="{FF2B5EF4-FFF2-40B4-BE49-F238E27FC236}">
                <a16:creationId xmlns:a16="http://schemas.microsoft.com/office/drawing/2014/main" id="{E8F0FBE8-AAE1-F0BB-A5EF-A75270687813}"/>
              </a:ext>
            </a:extLst>
          </p:cNvPr>
          <p:cNvSpPr>
            <a:spLocks noGrp="1"/>
          </p:cNvSpPr>
          <p:nvPr>
            <p:ph type="body" sz="quarter" idx="59" hasCustomPrompt="1"/>
          </p:nvPr>
        </p:nvSpPr>
        <p:spPr>
          <a:xfrm>
            <a:off x="2743365"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0" name="Текст 16">
            <a:extLst>
              <a:ext uri="{FF2B5EF4-FFF2-40B4-BE49-F238E27FC236}">
                <a16:creationId xmlns:a16="http://schemas.microsoft.com/office/drawing/2014/main" id="{44F459B4-68F6-2082-BD62-FC3E58D0F26E}"/>
              </a:ext>
            </a:extLst>
          </p:cNvPr>
          <p:cNvSpPr>
            <a:spLocks noGrp="1"/>
          </p:cNvSpPr>
          <p:nvPr>
            <p:ph type="body" sz="quarter" idx="38" hasCustomPrompt="1"/>
          </p:nvPr>
        </p:nvSpPr>
        <p:spPr>
          <a:xfrm>
            <a:off x="2743366"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1" name="Image 9" descr="preencoded.png">
            <a:extLst>
              <a:ext uri="{FF2B5EF4-FFF2-40B4-BE49-F238E27FC236}">
                <a16:creationId xmlns:a16="http://schemas.microsoft.com/office/drawing/2014/main" id="{A650F2FE-36F4-C6F4-3C3D-E6EE54FE7951}"/>
              </a:ext>
            </a:extLst>
          </p:cNvPr>
          <p:cNvSpPr/>
          <p:nvPr userDrawn="1"/>
        </p:nvSpPr>
        <p:spPr>
          <a:xfrm>
            <a:off x="6275387" y="1525369"/>
            <a:ext cx="5329237" cy="2294135"/>
          </a:xfrm>
          <a:prstGeom prst="rect">
            <a:avLst/>
          </a:prstGeom>
          <a:solidFill>
            <a:srgbClr val="F8F8F8"/>
          </a:solidFill>
          <a:ln w="6096" cap="flat">
            <a:noFill/>
            <a:prstDash val="solid"/>
            <a:miter/>
          </a:ln>
        </p:spPr>
        <p:txBody>
          <a:bodyPr rtlCol="0" anchor="ctr"/>
          <a:lstStyle/>
          <a:p>
            <a:endParaRPr lang="ru-RU" sz="908" dirty="0"/>
          </a:p>
        </p:txBody>
      </p:sp>
      <p:sp>
        <p:nvSpPr>
          <p:cNvPr id="12" name="Текст 16">
            <a:extLst>
              <a:ext uri="{FF2B5EF4-FFF2-40B4-BE49-F238E27FC236}">
                <a16:creationId xmlns:a16="http://schemas.microsoft.com/office/drawing/2014/main" id="{C2FDF2BF-939C-29CB-1023-9D5CF8E07708}"/>
              </a:ext>
            </a:extLst>
          </p:cNvPr>
          <p:cNvSpPr>
            <a:spLocks noGrp="1"/>
          </p:cNvSpPr>
          <p:nvPr>
            <p:ph type="body" sz="quarter" idx="61" hasCustomPrompt="1"/>
          </p:nvPr>
        </p:nvSpPr>
        <p:spPr>
          <a:xfrm>
            <a:off x="8422797" y="279466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3" name="Текст 16">
            <a:extLst>
              <a:ext uri="{FF2B5EF4-FFF2-40B4-BE49-F238E27FC236}">
                <a16:creationId xmlns:a16="http://schemas.microsoft.com/office/drawing/2014/main" id="{93D91850-54F6-6EC2-2A5C-33D367E6E966}"/>
              </a:ext>
            </a:extLst>
          </p:cNvPr>
          <p:cNvSpPr>
            <a:spLocks noGrp="1"/>
          </p:cNvSpPr>
          <p:nvPr>
            <p:ph type="body" sz="quarter" idx="62" hasCustomPrompt="1"/>
          </p:nvPr>
        </p:nvSpPr>
        <p:spPr>
          <a:xfrm>
            <a:off x="8422800" y="1697681"/>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4" name="Текст 16">
            <a:extLst>
              <a:ext uri="{FF2B5EF4-FFF2-40B4-BE49-F238E27FC236}">
                <a16:creationId xmlns:a16="http://schemas.microsoft.com/office/drawing/2014/main" id="{E1EA4928-DBE4-31D2-BE79-3A2DE241805A}"/>
              </a:ext>
            </a:extLst>
          </p:cNvPr>
          <p:cNvSpPr>
            <a:spLocks noGrp="1"/>
          </p:cNvSpPr>
          <p:nvPr>
            <p:ph type="body" sz="quarter" idx="63" hasCustomPrompt="1"/>
          </p:nvPr>
        </p:nvSpPr>
        <p:spPr>
          <a:xfrm>
            <a:off x="8422797"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5" name="Image 9" descr="preencoded.png">
            <a:extLst>
              <a:ext uri="{FF2B5EF4-FFF2-40B4-BE49-F238E27FC236}">
                <a16:creationId xmlns:a16="http://schemas.microsoft.com/office/drawing/2014/main" id="{AF4AFEF6-C006-DB73-54A5-37B5FEA10DD3}"/>
              </a:ext>
            </a:extLst>
          </p:cNvPr>
          <p:cNvSpPr/>
          <p:nvPr userDrawn="1"/>
        </p:nvSpPr>
        <p:spPr>
          <a:xfrm>
            <a:off x="606590" y="3982819"/>
            <a:ext cx="5310023" cy="2294135"/>
          </a:xfrm>
          <a:prstGeom prst="rect">
            <a:avLst/>
          </a:prstGeom>
          <a:solidFill>
            <a:srgbClr val="F8F8F8"/>
          </a:solidFill>
          <a:ln w="6096" cap="flat">
            <a:noFill/>
            <a:prstDash val="solid"/>
            <a:miter/>
          </a:ln>
        </p:spPr>
        <p:txBody>
          <a:bodyPr rtlCol="0" anchor="ctr"/>
          <a:lstStyle/>
          <a:p>
            <a:endParaRPr lang="ru-RU" sz="908" dirty="0"/>
          </a:p>
        </p:txBody>
      </p:sp>
      <p:sp>
        <p:nvSpPr>
          <p:cNvPr id="16" name="Текст 16">
            <a:extLst>
              <a:ext uri="{FF2B5EF4-FFF2-40B4-BE49-F238E27FC236}">
                <a16:creationId xmlns:a16="http://schemas.microsoft.com/office/drawing/2014/main" id="{7C8340CC-7255-25FA-58BA-1FFC6CD02172}"/>
              </a:ext>
            </a:extLst>
          </p:cNvPr>
          <p:cNvSpPr>
            <a:spLocks noGrp="1"/>
          </p:cNvSpPr>
          <p:nvPr>
            <p:ph type="body" sz="quarter" idx="65" hasCustomPrompt="1"/>
          </p:nvPr>
        </p:nvSpPr>
        <p:spPr>
          <a:xfrm>
            <a:off x="2743366" y="525211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7" name="Текст 16">
            <a:extLst>
              <a:ext uri="{FF2B5EF4-FFF2-40B4-BE49-F238E27FC236}">
                <a16:creationId xmlns:a16="http://schemas.microsoft.com/office/drawing/2014/main" id="{75069D7F-39CE-00F1-523F-82C5EA215C66}"/>
              </a:ext>
            </a:extLst>
          </p:cNvPr>
          <p:cNvSpPr>
            <a:spLocks noGrp="1"/>
          </p:cNvSpPr>
          <p:nvPr>
            <p:ph type="body" sz="quarter" idx="66" hasCustomPrompt="1"/>
          </p:nvPr>
        </p:nvSpPr>
        <p:spPr>
          <a:xfrm>
            <a:off x="2743365" y="4155144"/>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8" name="Текст 16">
            <a:extLst>
              <a:ext uri="{FF2B5EF4-FFF2-40B4-BE49-F238E27FC236}">
                <a16:creationId xmlns:a16="http://schemas.microsoft.com/office/drawing/2014/main" id="{AE160570-1145-B86F-8891-3E0FB59A6B25}"/>
              </a:ext>
            </a:extLst>
          </p:cNvPr>
          <p:cNvSpPr>
            <a:spLocks noGrp="1"/>
          </p:cNvSpPr>
          <p:nvPr>
            <p:ph type="body" sz="quarter" idx="67" hasCustomPrompt="1"/>
          </p:nvPr>
        </p:nvSpPr>
        <p:spPr>
          <a:xfrm>
            <a:off x="2743366"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9" name="Image 9" descr="preencoded.png">
            <a:extLst>
              <a:ext uri="{FF2B5EF4-FFF2-40B4-BE49-F238E27FC236}">
                <a16:creationId xmlns:a16="http://schemas.microsoft.com/office/drawing/2014/main" id="{70052B51-D0DE-E7E1-4AB3-B5A65A665B83}"/>
              </a:ext>
            </a:extLst>
          </p:cNvPr>
          <p:cNvSpPr/>
          <p:nvPr userDrawn="1"/>
        </p:nvSpPr>
        <p:spPr>
          <a:xfrm>
            <a:off x="6275387" y="3982819"/>
            <a:ext cx="5329237" cy="2294135"/>
          </a:xfrm>
          <a:prstGeom prst="rect">
            <a:avLst/>
          </a:prstGeom>
          <a:solidFill>
            <a:srgbClr val="F8F8F8"/>
          </a:solidFill>
          <a:ln w="6096" cap="flat">
            <a:noFill/>
            <a:prstDash val="solid"/>
            <a:miter/>
          </a:ln>
        </p:spPr>
        <p:txBody>
          <a:bodyPr rtlCol="0" anchor="ctr"/>
          <a:lstStyle/>
          <a:p>
            <a:endParaRPr lang="ru-RU" sz="908" dirty="0"/>
          </a:p>
        </p:txBody>
      </p:sp>
      <p:sp>
        <p:nvSpPr>
          <p:cNvPr id="20" name="Текст 16">
            <a:extLst>
              <a:ext uri="{FF2B5EF4-FFF2-40B4-BE49-F238E27FC236}">
                <a16:creationId xmlns:a16="http://schemas.microsoft.com/office/drawing/2014/main" id="{A7B70D08-D7E2-CE42-60EB-987A3C486DBB}"/>
              </a:ext>
            </a:extLst>
          </p:cNvPr>
          <p:cNvSpPr>
            <a:spLocks noGrp="1"/>
          </p:cNvSpPr>
          <p:nvPr>
            <p:ph type="body" sz="quarter" idx="69" hasCustomPrompt="1"/>
          </p:nvPr>
        </p:nvSpPr>
        <p:spPr>
          <a:xfrm>
            <a:off x="8422797" y="525211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21" name="Текст 16">
            <a:extLst>
              <a:ext uri="{FF2B5EF4-FFF2-40B4-BE49-F238E27FC236}">
                <a16:creationId xmlns:a16="http://schemas.microsoft.com/office/drawing/2014/main" id="{B11038A5-1096-6384-E97D-92A0E09742C5}"/>
              </a:ext>
            </a:extLst>
          </p:cNvPr>
          <p:cNvSpPr>
            <a:spLocks noGrp="1"/>
          </p:cNvSpPr>
          <p:nvPr>
            <p:ph type="body" sz="quarter" idx="70" hasCustomPrompt="1"/>
          </p:nvPr>
        </p:nvSpPr>
        <p:spPr>
          <a:xfrm>
            <a:off x="8422800" y="4155144"/>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2" name="Текст 16">
            <a:extLst>
              <a:ext uri="{FF2B5EF4-FFF2-40B4-BE49-F238E27FC236}">
                <a16:creationId xmlns:a16="http://schemas.microsoft.com/office/drawing/2014/main" id="{90A97730-4CBE-2C63-A736-F83A1D9DBD24}"/>
              </a:ext>
            </a:extLst>
          </p:cNvPr>
          <p:cNvSpPr>
            <a:spLocks noGrp="1"/>
          </p:cNvSpPr>
          <p:nvPr>
            <p:ph type="body" sz="quarter" idx="71" hasCustomPrompt="1"/>
          </p:nvPr>
        </p:nvSpPr>
        <p:spPr>
          <a:xfrm>
            <a:off x="8422797"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23" name="Рисунок 61">
            <a:extLst>
              <a:ext uri="{FF2B5EF4-FFF2-40B4-BE49-F238E27FC236}">
                <a16:creationId xmlns:a16="http://schemas.microsoft.com/office/drawing/2014/main" id="{5570C076-EA80-6CD1-FF02-571C2070A61E}"/>
              </a:ext>
            </a:extLst>
          </p:cNvPr>
          <p:cNvSpPr>
            <a:spLocks noGrp="1"/>
          </p:cNvSpPr>
          <p:nvPr>
            <p:ph type="pic" sz="quarter" idx="72" hasCustomPrompt="1"/>
          </p:nvPr>
        </p:nvSpPr>
        <p:spPr>
          <a:xfrm>
            <a:off x="6275388" y="1525369"/>
            <a:ext cx="1908175"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4" name="Рисунок 61">
            <a:extLst>
              <a:ext uri="{FF2B5EF4-FFF2-40B4-BE49-F238E27FC236}">
                <a16:creationId xmlns:a16="http://schemas.microsoft.com/office/drawing/2014/main" id="{AEE2AB38-B611-CB8D-D018-BBB830F4B91D}"/>
              </a:ext>
            </a:extLst>
          </p:cNvPr>
          <p:cNvSpPr>
            <a:spLocks noGrp="1"/>
          </p:cNvSpPr>
          <p:nvPr>
            <p:ph type="pic" sz="quarter" idx="73" hasCustomPrompt="1"/>
          </p:nvPr>
        </p:nvSpPr>
        <p:spPr>
          <a:xfrm>
            <a:off x="605000" y="3982856"/>
            <a:ext cx="1890550"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5" name="Рисунок 61">
            <a:extLst>
              <a:ext uri="{FF2B5EF4-FFF2-40B4-BE49-F238E27FC236}">
                <a16:creationId xmlns:a16="http://schemas.microsoft.com/office/drawing/2014/main" id="{1D2F6CEC-7EA7-1EDE-CF85-9DF9D9F44CA8}"/>
              </a:ext>
            </a:extLst>
          </p:cNvPr>
          <p:cNvSpPr>
            <a:spLocks noGrp="1"/>
          </p:cNvSpPr>
          <p:nvPr>
            <p:ph type="pic" sz="quarter" idx="74" hasCustomPrompt="1"/>
          </p:nvPr>
        </p:nvSpPr>
        <p:spPr>
          <a:xfrm>
            <a:off x="6275388" y="3982856"/>
            <a:ext cx="1908175"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1" name="Google Shape;12;p1" descr="preencoded.png">
            <a:extLst>
              <a:ext uri="{FF2B5EF4-FFF2-40B4-BE49-F238E27FC236}">
                <a16:creationId xmlns:a16="http://schemas.microsoft.com/office/drawing/2014/main" id="{8FC98CC6-9ACC-4E30-BC58-18247F2B525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2" name="Текст 16">
            <a:extLst>
              <a:ext uri="{FF2B5EF4-FFF2-40B4-BE49-F238E27FC236}">
                <a16:creationId xmlns:a16="http://schemas.microsoft.com/office/drawing/2014/main" id="{24362020-3C06-4391-8E96-0570CA4010A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3" name="Прямоугольник 29">
            <a:extLst>
              <a:ext uri="{FF2B5EF4-FFF2-40B4-BE49-F238E27FC236}">
                <a16:creationId xmlns:a16="http://schemas.microsoft.com/office/drawing/2014/main" id="{33148F10-0272-4904-92A0-A711072DA47A}"/>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4" name="Текст 16">
            <a:extLst>
              <a:ext uri="{FF2B5EF4-FFF2-40B4-BE49-F238E27FC236}">
                <a16:creationId xmlns:a16="http://schemas.microsoft.com/office/drawing/2014/main" id="{467F282A-C971-419B-820B-3832884DFED7}"/>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5" name="Текст 16">
            <a:extLst>
              <a:ext uri="{FF2B5EF4-FFF2-40B4-BE49-F238E27FC236}">
                <a16:creationId xmlns:a16="http://schemas.microsoft.com/office/drawing/2014/main" id="{BA1955E0-4C02-4597-AAB0-421D1474FEA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6" name="Текст 16">
            <a:extLst>
              <a:ext uri="{FF2B5EF4-FFF2-40B4-BE49-F238E27FC236}">
                <a16:creationId xmlns:a16="http://schemas.microsoft.com/office/drawing/2014/main" id="{83379CAC-2A54-488D-B1ED-E868E0680F0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7" name="Текст 16">
            <a:extLst>
              <a:ext uri="{FF2B5EF4-FFF2-40B4-BE49-F238E27FC236}">
                <a16:creationId xmlns:a16="http://schemas.microsoft.com/office/drawing/2014/main" id="{EFCE01A1-1AE3-4A0B-B8B0-52F38BF9117D}"/>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8" name="Текст 16">
            <a:extLst>
              <a:ext uri="{FF2B5EF4-FFF2-40B4-BE49-F238E27FC236}">
                <a16:creationId xmlns:a16="http://schemas.microsoft.com/office/drawing/2014/main" id="{C70EC5C9-7F16-4E72-A6B8-7DD3BDF74BC1}"/>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9" name="Текст 16">
            <a:extLst>
              <a:ext uri="{FF2B5EF4-FFF2-40B4-BE49-F238E27FC236}">
                <a16:creationId xmlns:a16="http://schemas.microsoft.com/office/drawing/2014/main" id="{BD4CA880-2B89-4C57-95B8-ABF2A8463F6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0" name="Прямая соединительная линия 46">
            <a:extLst>
              <a:ext uri="{FF2B5EF4-FFF2-40B4-BE49-F238E27FC236}">
                <a16:creationId xmlns:a16="http://schemas.microsoft.com/office/drawing/2014/main" id="{05BD9F76-B6BC-42F7-A990-9B2ECD34DAD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1" name="Группа 48">
            <a:extLst>
              <a:ext uri="{FF2B5EF4-FFF2-40B4-BE49-F238E27FC236}">
                <a16:creationId xmlns:a16="http://schemas.microsoft.com/office/drawing/2014/main" id="{D025C7F7-611C-4CE1-8B7E-715CFB1CA83A}"/>
              </a:ext>
            </a:extLst>
          </p:cNvPr>
          <p:cNvGrpSpPr/>
          <p:nvPr userDrawn="1"/>
        </p:nvGrpSpPr>
        <p:grpSpPr>
          <a:xfrm>
            <a:off x="50803" y="43806"/>
            <a:ext cx="294721" cy="190465"/>
            <a:chOff x="5645187" y="1645875"/>
            <a:chExt cx="2732773" cy="2173616"/>
          </a:xfrm>
          <a:solidFill>
            <a:schemeClr val="lt1"/>
          </a:solidFill>
        </p:grpSpPr>
        <p:sp>
          <p:nvSpPr>
            <p:cNvPr id="52" name="Полилиния 49">
              <a:extLst>
                <a:ext uri="{FF2B5EF4-FFF2-40B4-BE49-F238E27FC236}">
                  <a16:creationId xmlns:a16="http://schemas.microsoft.com/office/drawing/2014/main" id="{D3799D5C-970D-49DF-BA67-B65264B017B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53" name="Полилиния 50">
              <a:extLst>
                <a:ext uri="{FF2B5EF4-FFF2-40B4-BE49-F238E27FC236}">
                  <a16:creationId xmlns:a16="http://schemas.microsoft.com/office/drawing/2014/main" id="{A3C4DEC2-CB91-44DD-86AE-E0A290033A3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54" name="Полилиния 51">
              <a:extLst>
                <a:ext uri="{FF2B5EF4-FFF2-40B4-BE49-F238E27FC236}">
                  <a16:creationId xmlns:a16="http://schemas.microsoft.com/office/drawing/2014/main" id="{F90EE825-CE8C-4FBA-A78D-BAB0B095B27E}"/>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55" name="Group 32">
            <a:extLst>
              <a:ext uri="{FF2B5EF4-FFF2-40B4-BE49-F238E27FC236}">
                <a16:creationId xmlns:a16="http://schemas.microsoft.com/office/drawing/2014/main" id="{ACA7E24A-D2C4-4E60-B745-FD110B1EBDDA}"/>
              </a:ext>
            </a:extLst>
          </p:cNvPr>
          <p:cNvGrpSpPr/>
          <p:nvPr userDrawn="1"/>
        </p:nvGrpSpPr>
        <p:grpSpPr>
          <a:xfrm>
            <a:off x="-8878" y="-5773"/>
            <a:ext cx="339078" cy="311173"/>
            <a:chOff x="-8878" y="-5773"/>
            <a:chExt cx="339078" cy="311173"/>
          </a:xfrm>
        </p:grpSpPr>
        <p:sp>
          <p:nvSpPr>
            <p:cNvPr id="56" name="Прямоугольник 47">
              <a:extLst>
                <a:ext uri="{FF2B5EF4-FFF2-40B4-BE49-F238E27FC236}">
                  <a16:creationId xmlns:a16="http://schemas.microsoft.com/office/drawing/2014/main" id="{2D094ACD-C98A-4C5A-B264-3C3910DD44CB}"/>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7" name="Группа 48">
              <a:extLst>
                <a:ext uri="{FF2B5EF4-FFF2-40B4-BE49-F238E27FC236}">
                  <a16:creationId xmlns:a16="http://schemas.microsoft.com/office/drawing/2014/main" id="{8101BB65-B328-4702-8374-6B1C46FA5611}"/>
                </a:ext>
              </a:extLst>
            </p:cNvPr>
            <p:cNvGrpSpPr/>
            <p:nvPr userDrawn="1"/>
          </p:nvGrpSpPr>
          <p:grpSpPr>
            <a:xfrm>
              <a:off x="41277" y="43805"/>
              <a:ext cx="239461" cy="190465"/>
              <a:chOff x="5645187" y="1645875"/>
              <a:chExt cx="2732773" cy="2173616"/>
            </a:xfrm>
            <a:solidFill>
              <a:schemeClr val="lt1"/>
            </a:solidFill>
          </p:grpSpPr>
          <p:sp>
            <p:nvSpPr>
              <p:cNvPr id="58" name="Полилиния 49">
                <a:extLst>
                  <a:ext uri="{FF2B5EF4-FFF2-40B4-BE49-F238E27FC236}">
                    <a16:creationId xmlns:a16="http://schemas.microsoft.com/office/drawing/2014/main" id="{D7698C47-58B4-4871-8106-F9F1DFA98D9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59" name="Полилиния 50">
                <a:extLst>
                  <a:ext uri="{FF2B5EF4-FFF2-40B4-BE49-F238E27FC236}">
                    <a16:creationId xmlns:a16="http://schemas.microsoft.com/office/drawing/2014/main" id="{69E16FE9-108A-406B-826B-4EE52E5B6042}"/>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60" name="Полилиния 51">
                <a:extLst>
                  <a:ext uri="{FF2B5EF4-FFF2-40B4-BE49-F238E27FC236}">
                    <a16:creationId xmlns:a16="http://schemas.microsoft.com/office/drawing/2014/main" id="{AA85C354-88AD-4193-9D35-33447407AFD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2" name="Прямоугольник 30">
            <a:extLst>
              <a:ext uri="{FF2B5EF4-FFF2-40B4-BE49-F238E27FC236}">
                <a16:creationId xmlns:a16="http://schemas.microsoft.com/office/drawing/2014/main" id="{A0AFA0B3-B71C-4E7C-91B3-DCD00504C3B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869BE408-2BA1-E587-D17B-ABAF58F4DEE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134513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1">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ED8807E3-DEB4-BBDB-1DB9-B0FCFC5F4D88}"/>
              </a:ext>
            </a:extLst>
          </p:cNvPr>
          <p:cNvSpPr>
            <a:spLocks noGrp="1"/>
          </p:cNvSpPr>
          <p:nvPr>
            <p:ph type="title" hasCustomPrompt="1"/>
          </p:nvPr>
        </p:nvSpPr>
        <p:spPr>
          <a:xfrm>
            <a:off x="572187" y="490208"/>
            <a:ext cx="11032438"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id="{05056309-2054-B3A7-5345-2DB0D83214A0}"/>
              </a:ext>
            </a:extLst>
          </p:cNvPr>
          <p:cNvSpPr>
            <a:spLocks noGrp="1"/>
          </p:cNvSpPr>
          <p:nvPr>
            <p:ph type="body" sz="quarter" idx="23" hasCustomPrompt="1"/>
          </p:nvPr>
        </p:nvSpPr>
        <p:spPr>
          <a:xfrm>
            <a:off x="572187" y="1492752"/>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0" name="Google Shape;12;p1" descr="preencoded.png">
            <a:extLst>
              <a:ext uri="{FF2B5EF4-FFF2-40B4-BE49-F238E27FC236}">
                <a16:creationId xmlns:a16="http://schemas.microsoft.com/office/drawing/2014/main" id="{8D5944EB-09CA-46C0-967B-95BAF9B3AB63}"/>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id="{8450B84C-1A10-4046-8CD6-2FB924232C82}"/>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id="{81CCACF9-BA51-4D4B-9695-F851E7EE4F5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id="{825BD80C-411A-40AF-9A2C-05794EB86BD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id="{AACEB7E2-69F4-49F2-90AD-5D4A5C77C3D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id="{C41DE690-BF04-4730-AB72-BBA41170E309}"/>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id="{E83D7CA8-B035-4AE6-A24D-DA4304A83791}"/>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id="{84DF75F2-D3E5-4B35-9809-D494DBB3F77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id="{1978BF54-A19D-4A03-9FDC-90F0FF85464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id="{3EDBC791-46DD-4AE6-AA43-F940C3DD43C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id="{BE9F1FB5-89F0-4A00-A205-95E755D3B99C}"/>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id="{E8DAF231-F838-4D81-BFE9-76085D5825F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42" name="Полилиния 50">
              <a:extLst>
                <a:ext uri="{FF2B5EF4-FFF2-40B4-BE49-F238E27FC236}">
                  <a16:creationId xmlns:a16="http://schemas.microsoft.com/office/drawing/2014/main" id="{88F23F73-7A09-4DAF-B1BC-517E73AB886B}"/>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43" name="Полилиния 51">
              <a:extLst>
                <a:ext uri="{FF2B5EF4-FFF2-40B4-BE49-F238E27FC236}">
                  <a16:creationId xmlns:a16="http://schemas.microsoft.com/office/drawing/2014/main" id="{FDA132C6-C1E8-470A-A76F-A86846CD059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44" name="Group 32">
            <a:extLst>
              <a:ext uri="{FF2B5EF4-FFF2-40B4-BE49-F238E27FC236}">
                <a16:creationId xmlns:a16="http://schemas.microsoft.com/office/drawing/2014/main" id="{BBAE307E-FC70-4606-9A9E-24D18C457C90}"/>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id="{5D868276-8785-42AE-85D2-BB9C6E99B0D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id="{696AC718-CFFE-42F6-8633-F156973C1151}"/>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E383CA19-E134-4711-9931-DA5442609FD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8" name="Полилиния 50">
                <a:extLst>
                  <a:ext uri="{FF2B5EF4-FFF2-40B4-BE49-F238E27FC236}">
                    <a16:creationId xmlns:a16="http://schemas.microsoft.com/office/drawing/2014/main" id="{B6FDBAA6-386F-489A-BD4B-E1249F202B2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9" name="Полилиния 51">
                <a:extLst>
                  <a:ext uri="{FF2B5EF4-FFF2-40B4-BE49-F238E27FC236}">
                    <a16:creationId xmlns:a16="http://schemas.microsoft.com/office/drawing/2014/main" id="{23A72FF2-D629-4AAE-B7FE-313A88E9698F}"/>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id="{BA320B6E-0371-4CAC-8E01-EBE71BDA5AA0}"/>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3" name="Image 4" descr="preencoded.png">
            <a:extLst>
              <a:ext uri="{FF2B5EF4-FFF2-40B4-BE49-F238E27FC236}">
                <a16:creationId xmlns:a16="http://schemas.microsoft.com/office/drawing/2014/main" id="{26EDA78B-C367-48A9-861F-EA5AD080B11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72808" y="2051524"/>
            <a:ext cx="3431817" cy="4345136"/>
          </a:xfrm>
          <a:prstGeom prst="rect">
            <a:avLst/>
          </a:prstGeom>
        </p:spPr>
      </p:pic>
      <p:sp>
        <p:nvSpPr>
          <p:cNvPr id="54" name="Текст 16">
            <a:extLst>
              <a:ext uri="{FF2B5EF4-FFF2-40B4-BE49-F238E27FC236}">
                <a16:creationId xmlns:a16="http://schemas.microsoft.com/office/drawing/2014/main" id="{46EA58EA-41B1-4A30-BF2E-3C11BE3D8C9F}"/>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55" name="Текст 16">
            <a:extLst>
              <a:ext uri="{FF2B5EF4-FFF2-40B4-BE49-F238E27FC236}">
                <a16:creationId xmlns:a16="http://schemas.microsoft.com/office/drawing/2014/main" id="{88209210-03B0-4165-8858-E919BC238598}"/>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56" name="Текст 16">
            <a:extLst>
              <a:ext uri="{FF2B5EF4-FFF2-40B4-BE49-F238E27FC236}">
                <a16:creationId xmlns:a16="http://schemas.microsoft.com/office/drawing/2014/main" id="{CFC551D1-3288-49DB-8ABC-9C2A9FDEF0B0}"/>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57" name="Текст 16">
            <a:extLst>
              <a:ext uri="{FF2B5EF4-FFF2-40B4-BE49-F238E27FC236}">
                <a16:creationId xmlns:a16="http://schemas.microsoft.com/office/drawing/2014/main" id="{A4C06C3E-514B-4B2E-AA06-32BB5F52A56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58" name="Текст 5">
            <a:extLst>
              <a:ext uri="{FF2B5EF4-FFF2-40B4-BE49-F238E27FC236}">
                <a16:creationId xmlns:a16="http://schemas.microsoft.com/office/drawing/2014/main" id="{53EF6CCE-6757-40C6-9E43-8005B63F8CE0}"/>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59" name="Текст 5">
            <a:extLst>
              <a:ext uri="{FF2B5EF4-FFF2-40B4-BE49-F238E27FC236}">
                <a16:creationId xmlns:a16="http://schemas.microsoft.com/office/drawing/2014/main" id="{71ADCEA5-C5E3-456C-B401-2E55BE398729}"/>
              </a:ext>
            </a:extLst>
          </p:cNvPr>
          <p:cNvSpPr>
            <a:spLocks noGrp="1"/>
          </p:cNvSpPr>
          <p:nvPr>
            <p:ph type="body" sz="quarter" idx="68"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0" name="Текст 5">
            <a:extLst>
              <a:ext uri="{FF2B5EF4-FFF2-40B4-BE49-F238E27FC236}">
                <a16:creationId xmlns:a16="http://schemas.microsoft.com/office/drawing/2014/main" id="{D7877E37-B6B0-4020-894A-E1B32C3D6D45}"/>
              </a:ext>
            </a:extLst>
          </p:cNvPr>
          <p:cNvSpPr>
            <a:spLocks noGrp="1"/>
          </p:cNvSpPr>
          <p:nvPr>
            <p:ph type="body" sz="quarter" idx="69"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1" name="Текст 5">
            <a:extLst>
              <a:ext uri="{FF2B5EF4-FFF2-40B4-BE49-F238E27FC236}">
                <a16:creationId xmlns:a16="http://schemas.microsoft.com/office/drawing/2014/main" id="{0AA3E16F-E830-440C-B7DB-FF82D86D0766}"/>
              </a:ext>
            </a:extLst>
          </p:cNvPr>
          <p:cNvSpPr>
            <a:spLocks noGrp="1"/>
          </p:cNvSpPr>
          <p:nvPr>
            <p:ph type="body" sz="quarter" idx="70"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2" name="TextBox 1">
            <a:extLst>
              <a:ext uri="{FF2B5EF4-FFF2-40B4-BE49-F238E27FC236}">
                <a16:creationId xmlns:a16="http://schemas.microsoft.com/office/drawing/2014/main" id="{43B34B92-6449-F88D-2816-3AA12579B5F5}"/>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2779716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2">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EADDF471-532A-0A63-DB6D-B81424F1101C}"/>
              </a:ext>
            </a:extLst>
          </p:cNvPr>
          <p:cNvSpPr>
            <a:spLocks noGrp="1"/>
          </p:cNvSpPr>
          <p:nvPr>
            <p:ph type="title" hasCustomPrompt="1"/>
          </p:nvPr>
        </p:nvSpPr>
        <p:spPr>
          <a:xfrm>
            <a:off x="572187" y="490208"/>
            <a:ext cx="11032438"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id="{FF7A4A65-B026-F262-DA4B-F760BB62BC6C}"/>
              </a:ext>
            </a:extLst>
          </p:cNvPr>
          <p:cNvSpPr>
            <a:spLocks noGrp="1"/>
          </p:cNvSpPr>
          <p:nvPr>
            <p:ph type="body" sz="quarter" idx="23" hasCustomPrompt="1"/>
          </p:nvPr>
        </p:nvSpPr>
        <p:spPr>
          <a:xfrm>
            <a:off x="572187" y="1492694"/>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6" name="Google Shape;12;p1" descr="preencoded.png">
            <a:extLst>
              <a:ext uri="{FF2B5EF4-FFF2-40B4-BE49-F238E27FC236}">
                <a16:creationId xmlns:a16="http://schemas.microsoft.com/office/drawing/2014/main" id="{7F0FA6B0-144F-4160-ABDE-8AE7C92DB392}"/>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7" name="Текст 16">
            <a:extLst>
              <a:ext uri="{FF2B5EF4-FFF2-40B4-BE49-F238E27FC236}">
                <a16:creationId xmlns:a16="http://schemas.microsoft.com/office/drawing/2014/main" id="{8A2588E9-693B-4550-AEAE-2377B2D36E6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8" name="Прямоугольник 29">
            <a:extLst>
              <a:ext uri="{FF2B5EF4-FFF2-40B4-BE49-F238E27FC236}">
                <a16:creationId xmlns:a16="http://schemas.microsoft.com/office/drawing/2014/main" id="{ED1D4B83-35DD-4AE9-A1A0-B9872AA0A9C2}"/>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9" name="Текст 16">
            <a:extLst>
              <a:ext uri="{FF2B5EF4-FFF2-40B4-BE49-F238E27FC236}">
                <a16:creationId xmlns:a16="http://schemas.microsoft.com/office/drawing/2014/main" id="{1CB1D0D8-100B-4BDD-9DCA-404E02DFF90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0" name="Текст 16">
            <a:extLst>
              <a:ext uri="{FF2B5EF4-FFF2-40B4-BE49-F238E27FC236}">
                <a16:creationId xmlns:a16="http://schemas.microsoft.com/office/drawing/2014/main" id="{BE85683D-5B74-4422-9357-14E852C4887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1" name="Текст 16">
            <a:extLst>
              <a:ext uri="{FF2B5EF4-FFF2-40B4-BE49-F238E27FC236}">
                <a16:creationId xmlns:a16="http://schemas.microsoft.com/office/drawing/2014/main" id="{EDF2FA8C-25ED-4D46-824E-02C4F001949B}"/>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2" name="Текст 16">
            <a:extLst>
              <a:ext uri="{FF2B5EF4-FFF2-40B4-BE49-F238E27FC236}">
                <a16:creationId xmlns:a16="http://schemas.microsoft.com/office/drawing/2014/main" id="{36C589D1-332E-4EC9-93E4-8DC1F3F32487}"/>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3" name="Текст 16">
            <a:extLst>
              <a:ext uri="{FF2B5EF4-FFF2-40B4-BE49-F238E27FC236}">
                <a16:creationId xmlns:a16="http://schemas.microsoft.com/office/drawing/2014/main" id="{0EE576DA-A56A-4993-9FA8-F30C8AC97685}"/>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4" name="Текст 16">
            <a:extLst>
              <a:ext uri="{FF2B5EF4-FFF2-40B4-BE49-F238E27FC236}">
                <a16:creationId xmlns:a16="http://schemas.microsoft.com/office/drawing/2014/main" id="{64794C58-520A-4A10-8765-58CAB1426CC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5" name="Прямая соединительная линия 46">
            <a:extLst>
              <a:ext uri="{FF2B5EF4-FFF2-40B4-BE49-F238E27FC236}">
                <a16:creationId xmlns:a16="http://schemas.microsoft.com/office/drawing/2014/main" id="{14C71022-64C6-4CA3-A9D9-CBDC7ACFF34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6" name="Группа 48">
            <a:extLst>
              <a:ext uri="{FF2B5EF4-FFF2-40B4-BE49-F238E27FC236}">
                <a16:creationId xmlns:a16="http://schemas.microsoft.com/office/drawing/2014/main" id="{BA72B0FA-0BC9-4C69-A871-2A1106BB5578}"/>
              </a:ext>
            </a:extLst>
          </p:cNvPr>
          <p:cNvGrpSpPr/>
          <p:nvPr userDrawn="1"/>
        </p:nvGrpSpPr>
        <p:grpSpPr>
          <a:xfrm>
            <a:off x="50803" y="43806"/>
            <a:ext cx="29472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306B0ADB-F019-487B-8E97-939BD52A1007}"/>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48" name="Полилиния 50">
              <a:extLst>
                <a:ext uri="{FF2B5EF4-FFF2-40B4-BE49-F238E27FC236}">
                  <a16:creationId xmlns:a16="http://schemas.microsoft.com/office/drawing/2014/main" id="{BDEC29FB-86D5-4912-B85F-F79B5AF704B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49" name="Полилиния 51">
              <a:extLst>
                <a:ext uri="{FF2B5EF4-FFF2-40B4-BE49-F238E27FC236}">
                  <a16:creationId xmlns:a16="http://schemas.microsoft.com/office/drawing/2014/main" id="{9E8315C4-64B6-441E-81F5-5BFBA9231BC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50" name="Group 32">
            <a:extLst>
              <a:ext uri="{FF2B5EF4-FFF2-40B4-BE49-F238E27FC236}">
                <a16:creationId xmlns:a16="http://schemas.microsoft.com/office/drawing/2014/main" id="{2BABD2D8-6BEB-4DE4-A3CA-D1CFC1670ED2}"/>
              </a:ext>
            </a:extLst>
          </p:cNvPr>
          <p:cNvGrpSpPr/>
          <p:nvPr userDrawn="1"/>
        </p:nvGrpSpPr>
        <p:grpSpPr>
          <a:xfrm>
            <a:off x="-8878" y="-5773"/>
            <a:ext cx="339078" cy="311173"/>
            <a:chOff x="-8878" y="-5773"/>
            <a:chExt cx="339078" cy="311173"/>
          </a:xfrm>
        </p:grpSpPr>
        <p:sp>
          <p:nvSpPr>
            <p:cNvPr id="51" name="Прямоугольник 47">
              <a:extLst>
                <a:ext uri="{FF2B5EF4-FFF2-40B4-BE49-F238E27FC236}">
                  <a16:creationId xmlns:a16="http://schemas.microsoft.com/office/drawing/2014/main" id="{4772B331-14D9-47CC-A77F-2659A7FE5BC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2" name="Группа 48">
              <a:extLst>
                <a:ext uri="{FF2B5EF4-FFF2-40B4-BE49-F238E27FC236}">
                  <a16:creationId xmlns:a16="http://schemas.microsoft.com/office/drawing/2014/main" id="{9CD20393-D640-4ABD-89F8-C2BCE5B38AFF}"/>
                </a:ext>
              </a:extLst>
            </p:cNvPr>
            <p:cNvGrpSpPr/>
            <p:nvPr userDrawn="1"/>
          </p:nvGrpSpPr>
          <p:grpSpPr>
            <a:xfrm>
              <a:off x="41277" y="43805"/>
              <a:ext cx="239461" cy="190465"/>
              <a:chOff x="5645187" y="1645875"/>
              <a:chExt cx="2732773" cy="2173616"/>
            </a:xfrm>
            <a:solidFill>
              <a:schemeClr val="lt1"/>
            </a:solidFill>
          </p:grpSpPr>
          <p:sp>
            <p:nvSpPr>
              <p:cNvPr id="53" name="Полилиния 49">
                <a:extLst>
                  <a:ext uri="{FF2B5EF4-FFF2-40B4-BE49-F238E27FC236}">
                    <a16:creationId xmlns:a16="http://schemas.microsoft.com/office/drawing/2014/main" id="{C6FB93FE-9CB0-4E12-8A63-B054318A33E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54" name="Полилиния 50">
                <a:extLst>
                  <a:ext uri="{FF2B5EF4-FFF2-40B4-BE49-F238E27FC236}">
                    <a16:creationId xmlns:a16="http://schemas.microsoft.com/office/drawing/2014/main" id="{F5F6ACB7-9BFA-4220-B45E-2FC915C97B5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55" name="Полилиния 51">
                <a:extLst>
                  <a:ext uri="{FF2B5EF4-FFF2-40B4-BE49-F238E27FC236}">
                    <a16:creationId xmlns:a16="http://schemas.microsoft.com/office/drawing/2014/main" id="{6B7F88FA-4F8A-4A2B-BA4F-E0EC128C58C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7" name="Прямоугольник 30">
            <a:extLst>
              <a:ext uri="{FF2B5EF4-FFF2-40B4-BE49-F238E27FC236}">
                <a16:creationId xmlns:a16="http://schemas.microsoft.com/office/drawing/2014/main" id="{16491AAE-F765-46D0-8528-C14066D86650}"/>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9" name="Image 4" descr="preencoded.png">
            <a:extLst>
              <a:ext uri="{FF2B5EF4-FFF2-40B4-BE49-F238E27FC236}">
                <a16:creationId xmlns:a16="http://schemas.microsoft.com/office/drawing/2014/main" id="{2651D8B4-EF18-41D2-A3BF-C5642C1364E3}"/>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8172808" y="2051524"/>
            <a:ext cx="3431817" cy="4345136"/>
          </a:xfrm>
          <a:prstGeom prst="rect">
            <a:avLst/>
          </a:prstGeom>
        </p:spPr>
      </p:pic>
      <p:sp>
        <p:nvSpPr>
          <p:cNvPr id="60" name="Текст 16">
            <a:extLst>
              <a:ext uri="{FF2B5EF4-FFF2-40B4-BE49-F238E27FC236}">
                <a16:creationId xmlns:a16="http://schemas.microsoft.com/office/drawing/2014/main" id="{C4A04C2A-D9C9-436E-B2CF-8935FED9CDC5}"/>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61" name="Текст 16">
            <a:extLst>
              <a:ext uri="{FF2B5EF4-FFF2-40B4-BE49-F238E27FC236}">
                <a16:creationId xmlns:a16="http://schemas.microsoft.com/office/drawing/2014/main" id="{80489B5A-628A-4236-B2B4-8B181DCA5D57}"/>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62" name="Текст 16">
            <a:extLst>
              <a:ext uri="{FF2B5EF4-FFF2-40B4-BE49-F238E27FC236}">
                <a16:creationId xmlns:a16="http://schemas.microsoft.com/office/drawing/2014/main" id="{570B00CE-5386-4A1F-90D2-09F0849CD8DF}"/>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63" name="Текст 16">
            <a:extLst>
              <a:ext uri="{FF2B5EF4-FFF2-40B4-BE49-F238E27FC236}">
                <a16:creationId xmlns:a16="http://schemas.microsoft.com/office/drawing/2014/main" id="{76C560BA-3705-4627-8804-23357EAAE7D6}"/>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64" name="Текст 5">
            <a:extLst>
              <a:ext uri="{FF2B5EF4-FFF2-40B4-BE49-F238E27FC236}">
                <a16:creationId xmlns:a16="http://schemas.microsoft.com/office/drawing/2014/main" id="{EED3D117-3496-4234-9D8D-CD32E90C9E7F}"/>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5" name="Текст 5">
            <a:extLst>
              <a:ext uri="{FF2B5EF4-FFF2-40B4-BE49-F238E27FC236}">
                <a16:creationId xmlns:a16="http://schemas.microsoft.com/office/drawing/2014/main" id="{4E0F8ADF-14AE-4D72-9E5D-0CFBF9177E8D}"/>
              </a:ext>
            </a:extLst>
          </p:cNvPr>
          <p:cNvSpPr>
            <a:spLocks noGrp="1"/>
          </p:cNvSpPr>
          <p:nvPr>
            <p:ph type="body" sz="quarter" idx="74"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6" name="Текст 5">
            <a:extLst>
              <a:ext uri="{FF2B5EF4-FFF2-40B4-BE49-F238E27FC236}">
                <a16:creationId xmlns:a16="http://schemas.microsoft.com/office/drawing/2014/main" id="{44D561BB-187D-407E-A435-25F94149C28F}"/>
              </a:ext>
            </a:extLst>
          </p:cNvPr>
          <p:cNvSpPr>
            <a:spLocks noGrp="1"/>
          </p:cNvSpPr>
          <p:nvPr>
            <p:ph type="body" sz="quarter" idx="75"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7" name="Текст 5">
            <a:extLst>
              <a:ext uri="{FF2B5EF4-FFF2-40B4-BE49-F238E27FC236}">
                <a16:creationId xmlns:a16="http://schemas.microsoft.com/office/drawing/2014/main" id="{DFD9B2E0-7083-41D3-A67D-6816873672CC}"/>
              </a:ext>
            </a:extLst>
          </p:cNvPr>
          <p:cNvSpPr>
            <a:spLocks noGrp="1"/>
          </p:cNvSpPr>
          <p:nvPr>
            <p:ph type="body" sz="quarter" idx="76"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9" name="Picture Placeholder 10">
            <a:extLst>
              <a:ext uri="{FF2B5EF4-FFF2-40B4-BE49-F238E27FC236}">
                <a16:creationId xmlns:a16="http://schemas.microsoft.com/office/drawing/2014/main" id="{1B528488-3D88-49BC-9B4E-EA91F59497CC}"/>
              </a:ext>
            </a:extLst>
          </p:cNvPr>
          <p:cNvSpPr>
            <a:spLocks noGrp="1"/>
          </p:cNvSpPr>
          <p:nvPr>
            <p:ph type="pic" sz="quarter" idx="68"/>
          </p:nvPr>
        </p:nvSpPr>
        <p:spPr>
          <a:xfrm>
            <a:off x="3305903" y="2162858"/>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0" name="Picture Placeholder 11">
            <a:extLst>
              <a:ext uri="{FF2B5EF4-FFF2-40B4-BE49-F238E27FC236}">
                <a16:creationId xmlns:a16="http://schemas.microsoft.com/office/drawing/2014/main" id="{633825ED-11D2-48AA-860B-8ABFE0BCEA26}"/>
              </a:ext>
            </a:extLst>
          </p:cNvPr>
          <p:cNvSpPr>
            <a:spLocks noGrp="1"/>
          </p:cNvSpPr>
          <p:nvPr>
            <p:ph type="pic" sz="quarter" idx="69"/>
          </p:nvPr>
        </p:nvSpPr>
        <p:spPr>
          <a:xfrm>
            <a:off x="1832854" y="4689205"/>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1" name="Picture Placeholder 12">
            <a:extLst>
              <a:ext uri="{FF2B5EF4-FFF2-40B4-BE49-F238E27FC236}">
                <a16:creationId xmlns:a16="http://schemas.microsoft.com/office/drawing/2014/main" id="{9AA19A48-3753-4E6C-A35B-B2DF32EC5DB5}"/>
              </a:ext>
            </a:extLst>
          </p:cNvPr>
          <p:cNvSpPr>
            <a:spLocks noGrp="1"/>
          </p:cNvSpPr>
          <p:nvPr>
            <p:ph type="pic" sz="quarter" idx="70"/>
          </p:nvPr>
        </p:nvSpPr>
        <p:spPr>
          <a:xfrm>
            <a:off x="3287049" y="4689205"/>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2" name="Picture Placeholder 13">
            <a:extLst>
              <a:ext uri="{FF2B5EF4-FFF2-40B4-BE49-F238E27FC236}">
                <a16:creationId xmlns:a16="http://schemas.microsoft.com/office/drawing/2014/main" id="{82378855-5027-4A2F-A452-86026A5C6B90}"/>
              </a:ext>
            </a:extLst>
          </p:cNvPr>
          <p:cNvSpPr>
            <a:spLocks noGrp="1"/>
          </p:cNvSpPr>
          <p:nvPr>
            <p:ph type="pic" sz="quarter" idx="71"/>
          </p:nvPr>
        </p:nvSpPr>
        <p:spPr>
          <a:xfrm>
            <a:off x="4026227" y="3431400"/>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3" name="Picture Placeholder 14">
            <a:extLst>
              <a:ext uri="{FF2B5EF4-FFF2-40B4-BE49-F238E27FC236}">
                <a16:creationId xmlns:a16="http://schemas.microsoft.com/office/drawing/2014/main" id="{09AE3746-20E1-4D97-8672-D15A085EE466}"/>
              </a:ext>
            </a:extLst>
          </p:cNvPr>
          <p:cNvSpPr>
            <a:spLocks noGrp="1"/>
          </p:cNvSpPr>
          <p:nvPr>
            <p:ph type="pic" sz="quarter" idx="72"/>
          </p:nvPr>
        </p:nvSpPr>
        <p:spPr>
          <a:xfrm>
            <a:off x="1137497" y="3421973"/>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4" name="Picture Placeholder 9">
            <a:extLst>
              <a:ext uri="{FF2B5EF4-FFF2-40B4-BE49-F238E27FC236}">
                <a16:creationId xmlns:a16="http://schemas.microsoft.com/office/drawing/2014/main" id="{7870D098-B4A4-4F81-B402-C32D74C4F388}"/>
              </a:ext>
            </a:extLst>
          </p:cNvPr>
          <p:cNvSpPr>
            <a:spLocks noGrp="1"/>
          </p:cNvSpPr>
          <p:nvPr>
            <p:ph type="pic" sz="quarter" idx="73"/>
          </p:nvPr>
        </p:nvSpPr>
        <p:spPr>
          <a:xfrm>
            <a:off x="1858396" y="2170478"/>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2" name="TextBox 1">
            <a:extLst>
              <a:ext uri="{FF2B5EF4-FFF2-40B4-BE49-F238E27FC236}">
                <a16:creationId xmlns:a16="http://schemas.microsoft.com/office/drawing/2014/main" id="{4BF0E32A-9580-3BE9-45B8-5491C8FAA1C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0590797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3">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6A8451C6-6921-59DF-8769-EB5721C3185E}"/>
              </a:ext>
            </a:extLst>
          </p:cNvPr>
          <p:cNvSpPr>
            <a:spLocks noGrp="1"/>
          </p:cNvSpPr>
          <p:nvPr>
            <p:ph type="title" hasCustomPrompt="1"/>
          </p:nvPr>
        </p:nvSpPr>
        <p:spPr>
          <a:xfrm>
            <a:off x="572186" y="490208"/>
            <a:ext cx="11043551"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id="{C79AA191-82DF-AAC8-78FF-5E122E96DA9E}"/>
              </a:ext>
            </a:extLst>
          </p:cNvPr>
          <p:cNvSpPr>
            <a:spLocks noGrp="1"/>
          </p:cNvSpPr>
          <p:nvPr>
            <p:ph type="body" sz="quarter" idx="23" hasCustomPrompt="1"/>
          </p:nvPr>
        </p:nvSpPr>
        <p:spPr>
          <a:xfrm>
            <a:off x="572187" y="1495859"/>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6" name="Image 4" descr="preencoded.png">
            <a:extLst>
              <a:ext uri="{FF2B5EF4-FFF2-40B4-BE49-F238E27FC236}">
                <a16:creationId xmlns:a16="http://schemas.microsoft.com/office/drawing/2014/main" id="{6B47C7AE-0B44-4048-BFDB-3D08DE73198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8172808" y="2051524"/>
            <a:ext cx="3431817" cy="4345136"/>
          </a:xfrm>
          <a:prstGeom prst="rect">
            <a:avLst/>
          </a:prstGeom>
        </p:spPr>
      </p:pic>
      <p:sp>
        <p:nvSpPr>
          <p:cNvPr id="37" name="Текст 16">
            <a:extLst>
              <a:ext uri="{FF2B5EF4-FFF2-40B4-BE49-F238E27FC236}">
                <a16:creationId xmlns:a16="http://schemas.microsoft.com/office/drawing/2014/main" id="{FF284E62-1BF5-4CD7-86B5-677F80D2FD99}"/>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38" name="Текст 16">
            <a:extLst>
              <a:ext uri="{FF2B5EF4-FFF2-40B4-BE49-F238E27FC236}">
                <a16:creationId xmlns:a16="http://schemas.microsoft.com/office/drawing/2014/main" id="{5E5A19B6-DB71-489F-8795-E5AEAAEA779E}"/>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9" name="Текст 16">
            <a:extLst>
              <a:ext uri="{FF2B5EF4-FFF2-40B4-BE49-F238E27FC236}">
                <a16:creationId xmlns:a16="http://schemas.microsoft.com/office/drawing/2014/main" id="{24C0BEBA-63A0-4C18-91DA-6E4C1E8CB32A}"/>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40" name="Текст 16">
            <a:extLst>
              <a:ext uri="{FF2B5EF4-FFF2-40B4-BE49-F238E27FC236}">
                <a16:creationId xmlns:a16="http://schemas.microsoft.com/office/drawing/2014/main" id="{4ECB1738-7802-48A1-8F98-DC6EA28DCA9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41" name="Текст 5">
            <a:extLst>
              <a:ext uri="{FF2B5EF4-FFF2-40B4-BE49-F238E27FC236}">
                <a16:creationId xmlns:a16="http://schemas.microsoft.com/office/drawing/2014/main" id="{E5D0B59C-E768-432F-97B4-332843187223}"/>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2" name="Текст 5">
            <a:extLst>
              <a:ext uri="{FF2B5EF4-FFF2-40B4-BE49-F238E27FC236}">
                <a16:creationId xmlns:a16="http://schemas.microsoft.com/office/drawing/2014/main" id="{9BDFC28E-35FA-444E-8836-8AB9A97457AA}"/>
              </a:ext>
            </a:extLst>
          </p:cNvPr>
          <p:cNvSpPr>
            <a:spLocks noGrp="1"/>
          </p:cNvSpPr>
          <p:nvPr>
            <p:ph type="body" sz="quarter" idx="74"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3" name="Текст 5">
            <a:extLst>
              <a:ext uri="{FF2B5EF4-FFF2-40B4-BE49-F238E27FC236}">
                <a16:creationId xmlns:a16="http://schemas.microsoft.com/office/drawing/2014/main" id="{5039C9DA-9B12-4840-AAD2-7ADC4A7C785E}"/>
              </a:ext>
            </a:extLst>
          </p:cNvPr>
          <p:cNvSpPr>
            <a:spLocks noGrp="1"/>
          </p:cNvSpPr>
          <p:nvPr>
            <p:ph type="body" sz="quarter" idx="75"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4" name="Текст 5">
            <a:extLst>
              <a:ext uri="{FF2B5EF4-FFF2-40B4-BE49-F238E27FC236}">
                <a16:creationId xmlns:a16="http://schemas.microsoft.com/office/drawing/2014/main" id="{427F4C72-C094-47DC-91A8-CF449939E0B7}"/>
              </a:ext>
            </a:extLst>
          </p:cNvPr>
          <p:cNvSpPr>
            <a:spLocks noGrp="1"/>
          </p:cNvSpPr>
          <p:nvPr>
            <p:ph type="body" sz="quarter" idx="76"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5" name="Picture Placeholder 10">
            <a:extLst>
              <a:ext uri="{FF2B5EF4-FFF2-40B4-BE49-F238E27FC236}">
                <a16:creationId xmlns:a16="http://schemas.microsoft.com/office/drawing/2014/main" id="{3F003CCA-4011-488C-ACC7-E35806D64E50}"/>
              </a:ext>
            </a:extLst>
          </p:cNvPr>
          <p:cNvSpPr>
            <a:spLocks noGrp="1"/>
          </p:cNvSpPr>
          <p:nvPr>
            <p:ph type="pic" sz="quarter" idx="68"/>
          </p:nvPr>
        </p:nvSpPr>
        <p:spPr>
          <a:xfrm>
            <a:off x="4249440" y="2271019"/>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6" name="Picture Placeholder 11">
            <a:extLst>
              <a:ext uri="{FF2B5EF4-FFF2-40B4-BE49-F238E27FC236}">
                <a16:creationId xmlns:a16="http://schemas.microsoft.com/office/drawing/2014/main" id="{54310160-3BE7-40E5-B95E-7B5F63F01350}"/>
              </a:ext>
            </a:extLst>
          </p:cNvPr>
          <p:cNvSpPr>
            <a:spLocks noGrp="1"/>
          </p:cNvSpPr>
          <p:nvPr>
            <p:ph type="pic" sz="quarter" idx="69"/>
          </p:nvPr>
        </p:nvSpPr>
        <p:spPr>
          <a:xfrm>
            <a:off x="2791631" y="47756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7" name="Picture Placeholder 12">
            <a:extLst>
              <a:ext uri="{FF2B5EF4-FFF2-40B4-BE49-F238E27FC236}">
                <a16:creationId xmlns:a16="http://schemas.microsoft.com/office/drawing/2014/main" id="{A8E4F2F2-3776-4E08-9FF1-CA536A687A15}"/>
              </a:ext>
            </a:extLst>
          </p:cNvPr>
          <p:cNvSpPr>
            <a:spLocks noGrp="1"/>
          </p:cNvSpPr>
          <p:nvPr>
            <p:ph type="pic" sz="quarter" idx="70"/>
          </p:nvPr>
        </p:nvSpPr>
        <p:spPr>
          <a:xfrm>
            <a:off x="4261066" y="47756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8" name="Picture Placeholder 13">
            <a:extLst>
              <a:ext uri="{FF2B5EF4-FFF2-40B4-BE49-F238E27FC236}">
                <a16:creationId xmlns:a16="http://schemas.microsoft.com/office/drawing/2014/main" id="{9BA03B2F-115A-4929-B20D-69490B616460}"/>
              </a:ext>
            </a:extLst>
          </p:cNvPr>
          <p:cNvSpPr>
            <a:spLocks noGrp="1"/>
          </p:cNvSpPr>
          <p:nvPr>
            <p:ph type="pic" sz="quarter" idx="71"/>
          </p:nvPr>
        </p:nvSpPr>
        <p:spPr>
          <a:xfrm>
            <a:off x="4995600" y="35220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9" name="Picture Placeholder 14">
            <a:extLst>
              <a:ext uri="{FF2B5EF4-FFF2-40B4-BE49-F238E27FC236}">
                <a16:creationId xmlns:a16="http://schemas.microsoft.com/office/drawing/2014/main" id="{4A891182-C792-40C1-A2E5-9EC24F674308}"/>
              </a:ext>
            </a:extLst>
          </p:cNvPr>
          <p:cNvSpPr>
            <a:spLocks noGrp="1"/>
          </p:cNvSpPr>
          <p:nvPr>
            <p:ph type="pic" sz="quarter" idx="72"/>
          </p:nvPr>
        </p:nvSpPr>
        <p:spPr>
          <a:xfrm>
            <a:off x="2062818" y="35220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50" name="Picture Placeholder 9">
            <a:extLst>
              <a:ext uri="{FF2B5EF4-FFF2-40B4-BE49-F238E27FC236}">
                <a16:creationId xmlns:a16="http://schemas.microsoft.com/office/drawing/2014/main" id="{C3D40B24-A4D6-4176-8621-2595A4DC3C61}"/>
              </a:ext>
            </a:extLst>
          </p:cNvPr>
          <p:cNvSpPr>
            <a:spLocks noGrp="1"/>
          </p:cNvSpPr>
          <p:nvPr>
            <p:ph type="pic" sz="quarter" idx="73"/>
          </p:nvPr>
        </p:nvSpPr>
        <p:spPr>
          <a:xfrm>
            <a:off x="2786693" y="2271019"/>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pic>
        <p:nvPicPr>
          <p:cNvPr id="51" name="Google Shape;12;p1" descr="preencoded.png">
            <a:extLst>
              <a:ext uri="{FF2B5EF4-FFF2-40B4-BE49-F238E27FC236}">
                <a16:creationId xmlns:a16="http://schemas.microsoft.com/office/drawing/2014/main" id="{9E6B7BB9-ABF2-4671-9B7A-AAF28F3C0628}"/>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2" name="Текст 16">
            <a:extLst>
              <a:ext uri="{FF2B5EF4-FFF2-40B4-BE49-F238E27FC236}">
                <a16:creationId xmlns:a16="http://schemas.microsoft.com/office/drawing/2014/main" id="{25D0271C-837C-4B99-8C81-C4372272284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3" name="Прямоугольник 29">
            <a:extLst>
              <a:ext uri="{FF2B5EF4-FFF2-40B4-BE49-F238E27FC236}">
                <a16:creationId xmlns:a16="http://schemas.microsoft.com/office/drawing/2014/main" id="{74392321-2826-400B-AC68-A12E95875289}"/>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4" name="Текст 16">
            <a:extLst>
              <a:ext uri="{FF2B5EF4-FFF2-40B4-BE49-F238E27FC236}">
                <a16:creationId xmlns:a16="http://schemas.microsoft.com/office/drawing/2014/main" id="{D1246F4D-44E8-475E-A7D2-0BDB4B7D3BE3}"/>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55" name="Текст 16">
            <a:extLst>
              <a:ext uri="{FF2B5EF4-FFF2-40B4-BE49-F238E27FC236}">
                <a16:creationId xmlns:a16="http://schemas.microsoft.com/office/drawing/2014/main" id="{3E7F6A1B-FDC4-46B4-98D0-45A44C16D47D}"/>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56" name="Текст 16">
            <a:extLst>
              <a:ext uri="{FF2B5EF4-FFF2-40B4-BE49-F238E27FC236}">
                <a16:creationId xmlns:a16="http://schemas.microsoft.com/office/drawing/2014/main" id="{E08DE5A2-D686-4BF5-B465-B0282EE1A04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57" name="Текст 16">
            <a:extLst>
              <a:ext uri="{FF2B5EF4-FFF2-40B4-BE49-F238E27FC236}">
                <a16:creationId xmlns:a16="http://schemas.microsoft.com/office/drawing/2014/main" id="{8F561CA6-54A8-4D7E-A05C-F8191477EEB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58" name="Текст 16">
            <a:extLst>
              <a:ext uri="{FF2B5EF4-FFF2-40B4-BE49-F238E27FC236}">
                <a16:creationId xmlns:a16="http://schemas.microsoft.com/office/drawing/2014/main" id="{62E571BE-4AAD-4830-931E-B7DB1F3EB2A7}"/>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9" name="Текст 16">
            <a:extLst>
              <a:ext uri="{FF2B5EF4-FFF2-40B4-BE49-F238E27FC236}">
                <a16:creationId xmlns:a16="http://schemas.microsoft.com/office/drawing/2014/main" id="{74F074F4-5E9F-4FE5-8C4E-65EE758699E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0" name="Прямая соединительная линия 46">
            <a:extLst>
              <a:ext uri="{FF2B5EF4-FFF2-40B4-BE49-F238E27FC236}">
                <a16:creationId xmlns:a16="http://schemas.microsoft.com/office/drawing/2014/main" id="{9A40672E-3A70-4FAA-987E-9E66072C4EC7}"/>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1" name="Группа 48">
            <a:extLst>
              <a:ext uri="{FF2B5EF4-FFF2-40B4-BE49-F238E27FC236}">
                <a16:creationId xmlns:a16="http://schemas.microsoft.com/office/drawing/2014/main" id="{6CD5618B-53C0-460B-89ED-1850B98F4B16}"/>
              </a:ext>
            </a:extLst>
          </p:cNvPr>
          <p:cNvGrpSpPr/>
          <p:nvPr userDrawn="1"/>
        </p:nvGrpSpPr>
        <p:grpSpPr>
          <a:xfrm>
            <a:off x="50803" y="43806"/>
            <a:ext cx="294721" cy="190465"/>
            <a:chOff x="5645187" y="1645875"/>
            <a:chExt cx="2732773" cy="2173616"/>
          </a:xfrm>
          <a:solidFill>
            <a:schemeClr val="lt1"/>
          </a:solidFill>
        </p:grpSpPr>
        <p:sp>
          <p:nvSpPr>
            <p:cNvPr id="62" name="Полилиния 49">
              <a:extLst>
                <a:ext uri="{FF2B5EF4-FFF2-40B4-BE49-F238E27FC236}">
                  <a16:creationId xmlns:a16="http://schemas.microsoft.com/office/drawing/2014/main" id="{691B515F-A96D-4BE8-84AF-AABECFFD198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63" name="Полилиния 50">
              <a:extLst>
                <a:ext uri="{FF2B5EF4-FFF2-40B4-BE49-F238E27FC236}">
                  <a16:creationId xmlns:a16="http://schemas.microsoft.com/office/drawing/2014/main" id="{02B2D892-C3E9-4DF3-B0EC-0D59276AD9C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64" name="Полилиния 51">
              <a:extLst>
                <a:ext uri="{FF2B5EF4-FFF2-40B4-BE49-F238E27FC236}">
                  <a16:creationId xmlns:a16="http://schemas.microsoft.com/office/drawing/2014/main" id="{D5A1B3AA-C64A-488F-989A-23537213B95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65" name="Group 32">
            <a:extLst>
              <a:ext uri="{FF2B5EF4-FFF2-40B4-BE49-F238E27FC236}">
                <a16:creationId xmlns:a16="http://schemas.microsoft.com/office/drawing/2014/main" id="{98CE61E6-F52F-41FA-8EC6-14054856AAB6}"/>
              </a:ext>
            </a:extLst>
          </p:cNvPr>
          <p:cNvGrpSpPr/>
          <p:nvPr userDrawn="1"/>
        </p:nvGrpSpPr>
        <p:grpSpPr>
          <a:xfrm>
            <a:off x="-8878" y="-5773"/>
            <a:ext cx="339078" cy="311173"/>
            <a:chOff x="-8878" y="-5773"/>
            <a:chExt cx="339078" cy="311173"/>
          </a:xfrm>
        </p:grpSpPr>
        <p:sp>
          <p:nvSpPr>
            <p:cNvPr id="66" name="Прямоугольник 47">
              <a:extLst>
                <a:ext uri="{FF2B5EF4-FFF2-40B4-BE49-F238E27FC236}">
                  <a16:creationId xmlns:a16="http://schemas.microsoft.com/office/drawing/2014/main" id="{4A4614ED-8B4C-4DDD-9082-0C028594CBDC}"/>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67" name="Группа 48">
              <a:extLst>
                <a:ext uri="{FF2B5EF4-FFF2-40B4-BE49-F238E27FC236}">
                  <a16:creationId xmlns:a16="http://schemas.microsoft.com/office/drawing/2014/main" id="{FE7F150F-1B9F-4CC2-8E37-BCA1625DA23A}"/>
                </a:ext>
              </a:extLst>
            </p:cNvPr>
            <p:cNvGrpSpPr/>
            <p:nvPr userDrawn="1"/>
          </p:nvGrpSpPr>
          <p:grpSpPr>
            <a:xfrm>
              <a:off x="41277" y="43805"/>
              <a:ext cx="239461" cy="190465"/>
              <a:chOff x="5645187" y="1645875"/>
              <a:chExt cx="2732773" cy="2173616"/>
            </a:xfrm>
            <a:solidFill>
              <a:schemeClr val="lt1"/>
            </a:solidFill>
          </p:grpSpPr>
          <p:sp>
            <p:nvSpPr>
              <p:cNvPr id="68" name="Полилиния 49">
                <a:extLst>
                  <a:ext uri="{FF2B5EF4-FFF2-40B4-BE49-F238E27FC236}">
                    <a16:creationId xmlns:a16="http://schemas.microsoft.com/office/drawing/2014/main" id="{AE16E10F-AC70-4592-AB6F-626894A4A54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69" name="Полилиния 50">
                <a:extLst>
                  <a:ext uri="{FF2B5EF4-FFF2-40B4-BE49-F238E27FC236}">
                    <a16:creationId xmlns:a16="http://schemas.microsoft.com/office/drawing/2014/main" id="{C07A2AC5-D1B5-4E4E-930C-F9D9F5C4572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70" name="Полилиния 51">
                <a:extLst>
                  <a:ext uri="{FF2B5EF4-FFF2-40B4-BE49-F238E27FC236}">
                    <a16:creationId xmlns:a16="http://schemas.microsoft.com/office/drawing/2014/main" id="{6C262260-3A27-4752-BBCB-8D21684541F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2" name="Прямоугольник 30">
            <a:extLst>
              <a:ext uri="{FF2B5EF4-FFF2-40B4-BE49-F238E27FC236}">
                <a16:creationId xmlns:a16="http://schemas.microsoft.com/office/drawing/2014/main" id="{F0D82B67-9C05-49A1-8218-8D22D9A15E2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BEFD63E3-C6D7-C840-2469-E5C5A71C9787}"/>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704372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Карта региона России">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CA857CED-529C-56D8-82BE-A7D50B290741}"/>
              </a:ext>
            </a:extLst>
          </p:cNvPr>
          <p:cNvSpPr>
            <a:spLocks noGrp="1"/>
          </p:cNvSpPr>
          <p:nvPr>
            <p:ph type="title" hasCustomPrompt="1"/>
          </p:nvPr>
        </p:nvSpPr>
        <p:spPr>
          <a:xfrm>
            <a:off x="572187" y="490208"/>
            <a:ext cx="11032438" cy="466730"/>
          </a:xfrm>
          <a:prstGeom prst="rect">
            <a:avLst/>
          </a:prstGeom>
        </p:spPr>
        <p:txBody>
          <a:bodyPr lIns="0" tIns="0" rIns="0" bIns="0"/>
          <a:lstStyle>
            <a:lvl1pPr>
              <a:defRPr sz="2500" b="1">
                <a:solidFill>
                  <a:srgbClr val="004494"/>
                </a:solidFill>
                <a:latin typeface="+mj-lt"/>
              </a:defRPr>
            </a:lvl1pPr>
          </a:lstStyle>
          <a:p>
            <a:r>
              <a:rPr lang="ru-RU" dirty="0"/>
              <a:t>КАРТА РЕГИОНА РОССИИ</a:t>
            </a:r>
          </a:p>
        </p:txBody>
      </p:sp>
      <p:sp>
        <p:nvSpPr>
          <p:cNvPr id="20" name="Текст 16">
            <a:extLst>
              <a:ext uri="{FF2B5EF4-FFF2-40B4-BE49-F238E27FC236}">
                <a16:creationId xmlns:a16="http://schemas.microsoft.com/office/drawing/2014/main" id="{E01B3249-CEF2-228E-7B67-4F96CBE700A6}"/>
              </a:ext>
            </a:extLst>
          </p:cNvPr>
          <p:cNvSpPr>
            <a:spLocks noGrp="1"/>
          </p:cNvSpPr>
          <p:nvPr>
            <p:ph type="body" sz="quarter" idx="38" hasCustomPrompt="1"/>
          </p:nvPr>
        </p:nvSpPr>
        <p:spPr>
          <a:xfrm>
            <a:off x="857250" y="1375733"/>
            <a:ext cx="3151188"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1" name="Текст 16">
            <a:extLst>
              <a:ext uri="{FF2B5EF4-FFF2-40B4-BE49-F238E27FC236}">
                <a16:creationId xmlns:a16="http://schemas.microsoft.com/office/drawing/2014/main" id="{22197B93-E558-FB4B-4D45-1A3AD15C5A69}"/>
              </a:ext>
            </a:extLst>
          </p:cNvPr>
          <p:cNvSpPr>
            <a:spLocks noGrp="1"/>
          </p:cNvSpPr>
          <p:nvPr>
            <p:ph type="body" sz="quarter" idx="37" hasCustomPrompt="1"/>
          </p:nvPr>
        </p:nvSpPr>
        <p:spPr>
          <a:xfrm>
            <a:off x="857250" y="1658618"/>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2" name="Текст 16">
            <a:extLst>
              <a:ext uri="{FF2B5EF4-FFF2-40B4-BE49-F238E27FC236}">
                <a16:creationId xmlns:a16="http://schemas.microsoft.com/office/drawing/2014/main" id="{6D77B1BB-4A8F-6407-001A-CDB3FF94E205}"/>
              </a:ext>
            </a:extLst>
          </p:cNvPr>
          <p:cNvSpPr>
            <a:spLocks noGrp="1"/>
          </p:cNvSpPr>
          <p:nvPr>
            <p:ph type="body" sz="quarter" idx="39" hasCustomPrompt="1"/>
          </p:nvPr>
        </p:nvSpPr>
        <p:spPr>
          <a:xfrm>
            <a:off x="857250" y="2374184"/>
            <a:ext cx="3151188" cy="274944"/>
          </a:xfrm>
          <a:prstGeom prst="rect">
            <a:avLst/>
          </a:prstGeom>
        </p:spPr>
        <p:txBody>
          <a:bodyPr lIns="0" tIns="0" rIns="0" bIns="0"/>
          <a:lstStyle>
            <a:lvl1pPr>
              <a:lnSpc>
                <a:spcPct val="150000"/>
              </a:lnSpc>
              <a:defRPr sz="900" b="1" spc="0">
                <a:solidFill>
                  <a:srgbClr val="1461AD"/>
                </a:solidFill>
                <a:latin typeface="+mj-lt"/>
              </a:defRPr>
            </a:lvl1pPr>
          </a:lstStyle>
          <a:p>
            <a:pPr lvl="0"/>
            <a:r>
              <a:rPr lang="ru-RU" dirty="0"/>
              <a:t>Название города/области</a:t>
            </a:r>
          </a:p>
        </p:txBody>
      </p:sp>
      <p:sp>
        <p:nvSpPr>
          <p:cNvPr id="23" name="Текст 16">
            <a:extLst>
              <a:ext uri="{FF2B5EF4-FFF2-40B4-BE49-F238E27FC236}">
                <a16:creationId xmlns:a16="http://schemas.microsoft.com/office/drawing/2014/main" id="{7916F468-A9E3-5E76-5E42-51A7ED32EA55}"/>
              </a:ext>
            </a:extLst>
          </p:cNvPr>
          <p:cNvSpPr>
            <a:spLocks noGrp="1"/>
          </p:cNvSpPr>
          <p:nvPr>
            <p:ph type="body" sz="quarter" idx="40" hasCustomPrompt="1"/>
          </p:nvPr>
        </p:nvSpPr>
        <p:spPr>
          <a:xfrm>
            <a:off x="857250" y="2657069"/>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4" name="Текст 16">
            <a:extLst>
              <a:ext uri="{FF2B5EF4-FFF2-40B4-BE49-F238E27FC236}">
                <a16:creationId xmlns:a16="http://schemas.microsoft.com/office/drawing/2014/main" id="{880EBB7D-8942-843D-5824-FC3C97DD0EEB}"/>
              </a:ext>
            </a:extLst>
          </p:cNvPr>
          <p:cNvSpPr>
            <a:spLocks noGrp="1"/>
          </p:cNvSpPr>
          <p:nvPr>
            <p:ph type="body" sz="quarter" idx="41" hasCustomPrompt="1"/>
          </p:nvPr>
        </p:nvSpPr>
        <p:spPr>
          <a:xfrm>
            <a:off x="857250" y="3350056"/>
            <a:ext cx="3151188" cy="274944"/>
          </a:xfrm>
          <a:prstGeom prst="rect">
            <a:avLst/>
          </a:prstGeom>
        </p:spPr>
        <p:txBody>
          <a:bodyPr lIns="0" tIns="0" rIns="0" bIns="0"/>
          <a:lstStyle>
            <a:lvl1pPr>
              <a:lnSpc>
                <a:spcPct val="150000"/>
              </a:lnSpc>
              <a:defRPr sz="900" b="1" spc="0">
                <a:solidFill>
                  <a:srgbClr val="757784"/>
                </a:solidFill>
                <a:latin typeface="+mj-lt"/>
              </a:defRPr>
            </a:lvl1pPr>
          </a:lstStyle>
          <a:p>
            <a:pPr lvl="0"/>
            <a:r>
              <a:rPr lang="ru-RU" dirty="0"/>
              <a:t>Название города/области</a:t>
            </a:r>
          </a:p>
        </p:txBody>
      </p:sp>
      <p:sp>
        <p:nvSpPr>
          <p:cNvPr id="25" name="Текст 16">
            <a:extLst>
              <a:ext uri="{FF2B5EF4-FFF2-40B4-BE49-F238E27FC236}">
                <a16:creationId xmlns:a16="http://schemas.microsoft.com/office/drawing/2014/main" id="{3AFC057B-05DD-F145-A008-C6DD66A0F4FB}"/>
              </a:ext>
            </a:extLst>
          </p:cNvPr>
          <p:cNvSpPr>
            <a:spLocks noGrp="1"/>
          </p:cNvSpPr>
          <p:nvPr>
            <p:ph type="body" sz="quarter" idx="42" hasCustomPrompt="1"/>
          </p:nvPr>
        </p:nvSpPr>
        <p:spPr>
          <a:xfrm>
            <a:off x="857250" y="3632941"/>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6" name="Текст 16">
            <a:extLst>
              <a:ext uri="{FF2B5EF4-FFF2-40B4-BE49-F238E27FC236}">
                <a16:creationId xmlns:a16="http://schemas.microsoft.com/office/drawing/2014/main" id="{2347B3C4-DAA8-B70C-3C36-18384554E375}"/>
              </a:ext>
            </a:extLst>
          </p:cNvPr>
          <p:cNvSpPr>
            <a:spLocks noGrp="1"/>
          </p:cNvSpPr>
          <p:nvPr>
            <p:ph type="body" sz="quarter" idx="43" hasCustomPrompt="1"/>
          </p:nvPr>
        </p:nvSpPr>
        <p:spPr>
          <a:xfrm>
            <a:off x="857250" y="4320888"/>
            <a:ext cx="3151188"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7" name="Текст 16">
            <a:extLst>
              <a:ext uri="{FF2B5EF4-FFF2-40B4-BE49-F238E27FC236}">
                <a16:creationId xmlns:a16="http://schemas.microsoft.com/office/drawing/2014/main" id="{12C6205E-4F96-42E6-AAA2-6322A19264F1}"/>
              </a:ext>
            </a:extLst>
          </p:cNvPr>
          <p:cNvSpPr>
            <a:spLocks noGrp="1"/>
          </p:cNvSpPr>
          <p:nvPr>
            <p:ph type="body" sz="quarter" idx="44" hasCustomPrompt="1"/>
          </p:nvPr>
        </p:nvSpPr>
        <p:spPr>
          <a:xfrm>
            <a:off x="857250" y="4603773"/>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8" name="Текст 16">
            <a:extLst>
              <a:ext uri="{FF2B5EF4-FFF2-40B4-BE49-F238E27FC236}">
                <a16:creationId xmlns:a16="http://schemas.microsoft.com/office/drawing/2014/main" id="{FD85A0FA-C228-3F80-0FAE-3245D9213298}"/>
              </a:ext>
            </a:extLst>
          </p:cNvPr>
          <p:cNvSpPr>
            <a:spLocks noGrp="1"/>
          </p:cNvSpPr>
          <p:nvPr>
            <p:ph type="body" sz="quarter" idx="45" hasCustomPrompt="1"/>
          </p:nvPr>
        </p:nvSpPr>
        <p:spPr>
          <a:xfrm>
            <a:off x="857250" y="5312128"/>
            <a:ext cx="3151188" cy="274944"/>
          </a:xfrm>
          <a:prstGeom prst="rect">
            <a:avLst/>
          </a:prstGeom>
        </p:spPr>
        <p:txBody>
          <a:bodyPr lIns="0" tIns="0" rIns="0" bIns="0"/>
          <a:lstStyle>
            <a:lvl1pPr>
              <a:lnSpc>
                <a:spcPct val="150000"/>
              </a:lnSpc>
              <a:defRPr sz="900" b="1" spc="0">
                <a:solidFill>
                  <a:schemeClr val="accent1"/>
                </a:solidFill>
                <a:latin typeface="+mj-lt"/>
              </a:defRPr>
            </a:lvl1pPr>
          </a:lstStyle>
          <a:p>
            <a:pPr lvl="0"/>
            <a:r>
              <a:rPr lang="ru-RU" dirty="0"/>
              <a:t>Название города/области</a:t>
            </a:r>
          </a:p>
        </p:txBody>
      </p:sp>
      <p:sp>
        <p:nvSpPr>
          <p:cNvPr id="29" name="Текст 16">
            <a:extLst>
              <a:ext uri="{FF2B5EF4-FFF2-40B4-BE49-F238E27FC236}">
                <a16:creationId xmlns:a16="http://schemas.microsoft.com/office/drawing/2014/main" id="{1EFF4899-1433-5739-CC44-8AC89D1FC34A}"/>
              </a:ext>
            </a:extLst>
          </p:cNvPr>
          <p:cNvSpPr>
            <a:spLocks noGrp="1"/>
          </p:cNvSpPr>
          <p:nvPr>
            <p:ph type="body" sz="quarter" idx="46" hasCustomPrompt="1"/>
          </p:nvPr>
        </p:nvSpPr>
        <p:spPr>
          <a:xfrm>
            <a:off x="857250" y="5595013"/>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pic>
        <p:nvPicPr>
          <p:cNvPr id="30" name="Google Shape;12;p1" descr="preencoded.png">
            <a:extLst>
              <a:ext uri="{FF2B5EF4-FFF2-40B4-BE49-F238E27FC236}">
                <a16:creationId xmlns:a16="http://schemas.microsoft.com/office/drawing/2014/main" id="{1C91A44A-60A4-4DD2-A752-9E25FB1093EE}"/>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id="{7549B262-D77D-438A-828A-A7DD00CFE63F}"/>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id="{6E3FF5D6-6827-44A2-903D-F67A67E2786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id="{2686FC35-889F-437C-8D96-059E5D2F082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id="{A48637F1-9ECD-4A6B-AD64-5C1F5311BA5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id="{36AAC24E-419B-4039-B495-EBAECA03BCE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id="{15A8C4B9-CE02-4962-ADE9-C415452A904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id="{9C9E0868-7E7A-4AE8-AE7B-DCAD3522823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id="{E41E9523-361E-43D4-9660-BF71017396C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id="{B3E20D5A-10C7-411E-90F0-9F02EB06CAE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id="{EDB21673-6176-40CC-B127-E55ACEA4CDC1}"/>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id="{FCF20F79-24E1-4B2F-B7A6-14749C5AAD7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42" name="Полилиния 50">
              <a:extLst>
                <a:ext uri="{FF2B5EF4-FFF2-40B4-BE49-F238E27FC236}">
                  <a16:creationId xmlns:a16="http://schemas.microsoft.com/office/drawing/2014/main" id="{54213706-2399-46DF-8556-F0FF17E75DF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43" name="Полилиния 51">
              <a:extLst>
                <a:ext uri="{FF2B5EF4-FFF2-40B4-BE49-F238E27FC236}">
                  <a16:creationId xmlns:a16="http://schemas.microsoft.com/office/drawing/2014/main" id="{B9F0C00A-8C8F-41E3-B63A-66A4368FD69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44" name="Group 32">
            <a:extLst>
              <a:ext uri="{FF2B5EF4-FFF2-40B4-BE49-F238E27FC236}">
                <a16:creationId xmlns:a16="http://schemas.microsoft.com/office/drawing/2014/main" id="{5AF3D8A7-1B79-4FB5-A6E7-8FD179B48004}"/>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id="{09B6151B-21B6-4A9D-A3FB-36CEB42FE34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id="{F36DF841-D0A2-4E80-8FBD-7964F95ACBE4}"/>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D436F6A9-BE17-4A36-9AD4-34A43CF4E30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8" name="Полилиния 50">
                <a:extLst>
                  <a:ext uri="{FF2B5EF4-FFF2-40B4-BE49-F238E27FC236}">
                    <a16:creationId xmlns:a16="http://schemas.microsoft.com/office/drawing/2014/main" id="{AF7ACAEC-6F5D-4776-9B59-0678850B7823}"/>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9" name="Полилиния 51">
                <a:extLst>
                  <a:ext uri="{FF2B5EF4-FFF2-40B4-BE49-F238E27FC236}">
                    <a16:creationId xmlns:a16="http://schemas.microsoft.com/office/drawing/2014/main" id="{17723BDF-2274-4370-AAD3-C6A6C6C8420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id="{B96ACAF8-BD8C-4FB2-BF13-176C54446EE4}"/>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CF5DAFBF-25C8-81C3-2B73-14DB4510382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389092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Карта">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39D1DC40-5B04-BC50-ADE1-00D45B5C4BB7}"/>
              </a:ext>
            </a:extLst>
          </p:cNvPr>
          <p:cNvSpPr>
            <a:spLocks noGrp="1"/>
          </p:cNvSpPr>
          <p:nvPr>
            <p:ph type="title" hasCustomPrompt="1"/>
          </p:nvPr>
        </p:nvSpPr>
        <p:spPr>
          <a:xfrm>
            <a:off x="572187" y="490208"/>
            <a:ext cx="11032438" cy="466730"/>
          </a:xfrm>
          <a:prstGeom prst="rect">
            <a:avLst/>
          </a:prstGeom>
        </p:spPr>
        <p:txBody>
          <a:bodyPr lIns="0" tIns="0" rIns="0" bIns="0"/>
          <a:lstStyle>
            <a:lvl1pPr>
              <a:defRPr sz="2500" b="1">
                <a:solidFill>
                  <a:srgbClr val="004494"/>
                </a:solidFill>
                <a:latin typeface="+mj-lt"/>
              </a:defRPr>
            </a:lvl1pPr>
          </a:lstStyle>
          <a:p>
            <a:r>
              <a:rPr lang="ru-RU" dirty="0"/>
              <a:t>КАРТА</a:t>
            </a:r>
          </a:p>
        </p:txBody>
      </p:sp>
      <p:sp>
        <p:nvSpPr>
          <p:cNvPr id="20" name="Текст 16">
            <a:extLst>
              <a:ext uri="{FF2B5EF4-FFF2-40B4-BE49-F238E27FC236}">
                <a16:creationId xmlns:a16="http://schemas.microsoft.com/office/drawing/2014/main" id="{B0E92356-8052-1F47-3747-48E41B879D66}"/>
              </a:ext>
            </a:extLst>
          </p:cNvPr>
          <p:cNvSpPr>
            <a:spLocks noGrp="1"/>
          </p:cNvSpPr>
          <p:nvPr>
            <p:ph type="body" sz="quarter" idx="38" hasCustomPrompt="1"/>
          </p:nvPr>
        </p:nvSpPr>
        <p:spPr>
          <a:xfrm>
            <a:off x="855663" y="1382920"/>
            <a:ext cx="31527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1" name="Текст 16">
            <a:extLst>
              <a:ext uri="{FF2B5EF4-FFF2-40B4-BE49-F238E27FC236}">
                <a16:creationId xmlns:a16="http://schemas.microsoft.com/office/drawing/2014/main" id="{9593011A-BE0A-184D-B0BC-A53E3D83ED05}"/>
              </a:ext>
            </a:extLst>
          </p:cNvPr>
          <p:cNvSpPr>
            <a:spLocks noGrp="1"/>
          </p:cNvSpPr>
          <p:nvPr>
            <p:ph type="body" sz="quarter" idx="37" hasCustomPrompt="1"/>
          </p:nvPr>
        </p:nvSpPr>
        <p:spPr>
          <a:xfrm>
            <a:off x="855663" y="1665805"/>
            <a:ext cx="3152775"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Franklin Gothic Medium" panose="020B0603020102020204" pitchFamily="34" charset="0"/>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2" name="Текст 16">
            <a:extLst>
              <a:ext uri="{FF2B5EF4-FFF2-40B4-BE49-F238E27FC236}">
                <a16:creationId xmlns:a16="http://schemas.microsoft.com/office/drawing/2014/main" id="{8D07FCCF-2540-55A4-CBD6-F3F29FA9FE14}"/>
              </a:ext>
            </a:extLst>
          </p:cNvPr>
          <p:cNvSpPr>
            <a:spLocks noGrp="1"/>
          </p:cNvSpPr>
          <p:nvPr>
            <p:ph type="body" sz="quarter" idx="39" hasCustomPrompt="1"/>
          </p:nvPr>
        </p:nvSpPr>
        <p:spPr>
          <a:xfrm>
            <a:off x="4638365" y="1382920"/>
            <a:ext cx="3186424" cy="274944"/>
          </a:xfrm>
          <a:prstGeom prst="rect">
            <a:avLst/>
          </a:prstGeom>
        </p:spPr>
        <p:txBody>
          <a:bodyPr lIns="0" tIns="0" rIns="0" bIns="0"/>
          <a:lstStyle>
            <a:lvl1pPr>
              <a:lnSpc>
                <a:spcPct val="150000"/>
              </a:lnSpc>
              <a:defRPr sz="900" b="1" spc="0">
                <a:solidFill>
                  <a:srgbClr val="1461AD"/>
                </a:solidFill>
                <a:latin typeface="+mj-lt"/>
              </a:defRPr>
            </a:lvl1pPr>
          </a:lstStyle>
          <a:p>
            <a:pPr lvl="0"/>
            <a:r>
              <a:rPr lang="ru-RU" dirty="0"/>
              <a:t>Название города/области</a:t>
            </a:r>
          </a:p>
        </p:txBody>
      </p:sp>
      <p:sp>
        <p:nvSpPr>
          <p:cNvPr id="23" name="Текст 16">
            <a:extLst>
              <a:ext uri="{FF2B5EF4-FFF2-40B4-BE49-F238E27FC236}">
                <a16:creationId xmlns:a16="http://schemas.microsoft.com/office/drawing/2014/main" id="{F65D31C5-D56A-16BD-9577-82AD57D0388A}"/>
              </a:ext>
            </a:extLst>
          </p:cNvPr>
          <p:cNvSpPr>
            <a:spLocks noGrp="1"/>
          </p:cNvSpPr>
          <p:nvPr>
            <p:ph type="body" sz="quarter" idx="40" hasCustomPrompt="1"/>
          </p:nvPr>
        </p:nvSpPr>
        <p:spPr>
          <a:xfrm>
            <a:off x="4638365" y="1665805"/>
            <a:ext cx="3186424"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4" name="Текст 16">
            <a:extLst>
              <a:ext uri="{FF2B5EF4-FFF2-40B4-BE49-F238E27FC236}">
                <a16:creationId xmlns:a16="http://schemas.microsoft.com/office/drawing/2014/main" id="{75E9E923-12CD-F7DB-74A9-E226785CE7DF}"/>
              </a:ext>
            </a:extLst>
          </p:cNvPr>
          <p:cNvSpPr>
            <a:spLocks noGrp="1"/>
          </p:cNvSpPr>
          <p:nvPr>
            <p:ph type="body" sz="quarter" idx="41" hasCustomPrompt="1"/>
          </p:nvPr>
        </p:nvSpPr>
        <p:spPr>
          <a:xfrm>
            <a:off x="8451851" y="1382920"/>
            <a:ext cx="3152774" cy="274944"/>
          </a:xfrm>
          <a:prstGeom prst="rect">
            <a:avLst/>
          </a:prstGeom>
        </p:spPr>
        <p:txBody>
          <a:bodyPr lIns="0" tIns="0" rIns="0" bIns="0"/>
          <a:lstStyle>
            <a:lvl1pPr>
              <a:lnSpc>
                <a:spcPct val="150000"/>
              </a:lnSpc>
              <a:defRPr sz="900" b="1" spc="0">
                <a:solidFill>
                  <a:srgbClr val="757784"/>
                </a:solidFill>
                <a:latin typeface="+mj-lt"/>
              </a:defRPr>
            </a:lvl1pPr>
          </a:lstStyle>
          <a:p>
            <a:pPr lvl="0"/>
            <a:r>
              <a:rPr lang="ru-RU" dirty="0"/>
              <a:t>Название города/области</a:t>
            </a:r>
          </a:p>
        </p:txBody>
      </p:sp>
      <p:sp>
        <p:nvSpPr>
          <p:cNvPr id="25" name="Текст 16">
            <a:extLst>
              <a:ext uri="{FF2B5EF4-FFF2-40B4-BE49-F238E27FC236}">
                <a16:creationId xmlns:a16="http://schemas.microsoft.com/office/drawing/2014/main" id="{B6252197-3785-B5C5-7658-5E527F9B008A}"/>
              </a:ext>
            </a:extLst>
          </p:cNvPr>
          <p:cNvSpPr>
            <a:spLocks noGrp="1"/>
          </p:cNvSpPr>
          <p:nvPr>
            <p:ph type="body" sz="quarter" idx="42" hasCustomPrompt="1"/>
          </p:nvPr>
        </p:nvSpPr>
        <p:spPr>
          <a:xfrm>
            <a:off x="8451851" y="1665805"/>
            <a:ext cx="3152774"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pic>
        <p:nvPicPr>
          <p:cNvPr id="26" name="Google Shape;12;p1" descr="preencoded.png">
            <a:extLst>
              <a:ext uri="{FF2B5EF4-FFF2-40B4-BE49-F238E27FC236}">
                <a16:creationId xmlns:a16="http://schemas.microsoft.com/office/drawing/2014/main" id="{79F40FB1-53FD-4720-879A-740E0D430FFE}"/>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7" name="Текст 16">
            <a:extLst>
              <a:ext uri="{FF2B5EF4-FFF2-40B4-BE49-F238E27FC236}">
                <a16:creationId xmlns:a16="http://schemas.microsoft.com/office/drawing/2014/main" id="{872BC5C1-7BC3-48D5-B215-F611BA48CC77}"/>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8" name="Прямоугольник 29">
            <a:extLst>
              <a:ext uri="{FF2B5EF4-FFF2-40B4-BE49-F238E27FC236}">
                <a16:creationId xmlns:a16="http://schemas.microsoft.com/office/drawing/2014/main" id="{7A8C379A-A553-42FA-9AB7-8B2275247E7D}"/>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9" name="Текст 16">
            <a:extLst>
              <a:ext uri="{FF2B5EF4-FFF2-40B4-BE49-F238E27FC236}">
                <a16:creationId xmlns:a16="http://schemas.microsoft.com/office/drawing/2014/main" id="{D43D228D-0547-4E5C-AFCC-7CEDE5CA048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0" name="Текст 16">
            <a:extLst>
              <a:ext uri="{FF2B5EF4-FFF2-40B4-BE49-F238E27FC236}">
                <a16:creationId xmlns:a16="http://schemas.microsoft.com/office/drawing/2014/main" id="{CFAB0B2C-E152-4F09-8A01-D107C0ECB9F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1" name="Текст 16">
            <a:extLst>
              <a:ext uri="{FF2B5EF4-FFF2-40B4-BE49-F238E27FC236}">
                <a16:creationId xmlns:a16="http://schemas.microsoft.com/office/drawing/2014/main" id="{47A9A9E3-247D-4317-A883-E08B5777CAF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2" name="Текст 16">
            <a:extLst>
              <a:ext uri="{FF2B5EF4-FFF2-40B4-BE49-F238E27FC236}">
                <a16:creationId xmlns:a16="http://schemas.microsoft.com/office/drawing/2014/main" id="{EFA12433-115E-4771-9DEA-BD2D6EBDE34B}"/>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3" name="Текст 16">
            <a:extLst>
              <a:ext uri="{FF2B5EF4-FFF2-40B4-BE49-F238E27FC236}">
                <a16:creationId xmlns:a16="http://schemas.microsoft.com/office/drawing/2014/main" id="{DD4E7E84-0232-4852-97D7-09D4AA59C76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4" name="Текст 16">
            <a:extLst>
              <a:ext uri="{FF2B5EF4-FFF2-40B4-BE49-F238E27FC236}">
                <a16:creationId xmlns:a16="http://schemas.microsoft.com/office/drawing/2014/main" id="{B8582F52-9BF1-4EDF-B871-0DADD06895F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5" name="Прямая соединительная линия 46">
            <a:extLst>
              <a:ext uri="{FF2B5EF4-FFF2-40B4-BE49-F238E27FC236}">
                <a16:creationId xmlns:a16="http://schemas.microsoft.com/office/drawing/2014/main" id="{B87CA2D1-D98A-4FAA-ABD2-01196566B601}"/>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6" name="Группа 48">
            <a:extLst>
              <a:ext uri="{FF2B5EF4-FFF2-40B4-BE49-F238E27FC236}">
                <a16:creationId xmlns:a16="http://schemas.microsoft.com/office/drawing/2014/main" id="{FB89B73D-1905-448D-87D0-7D2F0D68CB91}"/>
              </a:ext>
            </a:extLst>
          </p:cNvPr>
          <p:cNvGrpSpPr/>
          <p:nvPr userDrawn="1"/>
        </p:nvGrpSpPr>
        <p:grpSpPr>
          <a:xfrm>
            <a:off x="50803" y="43806"/>
            <a:ext cx="294721" cy="190465"/>
            <a:chOff x="5645187" y="1645875"/>
            <a:chExt cx="2732773" cy="2173616"/>
          </a:xfrm>
          <a:solidFill>
            <a:schemeClr val="lt1"/>
          </a:solidFill>
        </p:grpSpPr>
        <p:sp>
          <p:nvSpPr>
            <p:cNvPr id="37" name="Полилиния 49">
              <a:extLst>
                <a:ext uri="{FF2B5EF4-FFF2-40B4-BE49-F238E27FC236}">
                  <a16:creationId xmlns:a16="http://schemas.microsoft.com/office/drawing/2014/main" id="{D7694B3D-7F71-4745-9D69-6AFFD38C4AC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dirty="0"/>
            </a:p>
          </p:txBody>
        </p:sp>
        <p:sp>
          <p:nvSpPr>
            <p:cNvPr id="38" name="Полилиния 50">
              <a:extLst>
                <a:ext uri="{FF2B5EF4-FFF2-40B4-BE49-F238E27FC236}">
                  <a16:creationId xmlns:a16="http://schemas.microsoft.com/office/drawing/2014/main" id="{B4F294A7-F3C6-48FF-837D-8F80DCBD14A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dirty="0"/>
            </a:p>
          </p:txBody>
        </p:sp>
        <p:sp>
          <p:nvSpPr>
            <p:cNvPr id="39" name="Полилиния 51">
              <a:extLst>
                <a:ext uri="{FF2B5EF4-FFF2-40B4-BE49-F238E27FC236}">
                  <a16:creationId xmlns:a16="http://schemas.microsoft.com/office/drawing/2014/main" id="{04E60FE6-35C8-45A9-9FBC-FCAB8186C96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dirty="0"/>
            </a:p>
          </p:txBody>
        </p:sp>
      </p:grpSp>
      <p:grpSp>
        <p:nvGrpSpPr>
          <p:cNvPr id="40" name="Group 32">
            <a:extLst>
              <a:ext uri="{FF2B5EF4-FFF2-40B4-BE49-F238E27FC236}">
                <a16:creationId xmlns:a16="http://schemas.microsoft.com/office/drawing/2014/main" id="{DE27E854-E0AF-4AD1-9273-F998F03D16D8}"/>
              </a:ext>
            </a:extLst>
          </p:cNvPr>
          <p:cNvGrpSpPr/>
          <p:nvPr userDrawn="1"/>
        </p:nvGrpSpPr>
        <p:grpSpPr>
          <a:xfrm>
            <a:off x="-8878" y="-5773"/>
            <a:ext cx="339078" cy="311173"/>
            <a:chOff x="-8878" y="-5773"/>
            <a:chExt cx="339078" cy="311173"/>
          </a:xfrm>
        </p:grpSpPr>
        <p:sp>
          <p:nvSpPr>
            <p:cNvPr id="41" name="Прямоугольник 47">
              <a:extLst>
                <a:ext uri="{FF2B5EF4-FFF2-40B4-BE49-F238E27FC236}">
                  <a16:creationId xmlns:a16="http://schemas.microsoft.com/office/drawing/2014/main" id="{7BDE64D0-836B-422F-B11C-9875007ED39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2" name="Группа 48">
              <a:extLst>
                <a:ext uri="{FF2B5EF4-FFF2-40B4-BE49-F238E27FC236}">
                  <a16:creationId xmlns:a16="http://schemas.microsoft.com/office/drawing/2014/main" id="{94766534-11A0-4E98-96D6-266A08330A74}"/>
                </a:ext>
              </a:extLst>
            </p:cNvPr>
            <p:cNvGrpSpPr/>
            <p:nvPr userDrawn="1"/>
          </p:nvGrpSpPr>
          <p:grpSpPr>
            <a:xfrm>
              <a:off x="41277" y="43805"/>
              <a:ext cx="239461" cy="190465"/>
              <a:chOff x="5645187" y="1645875"/>
              <a:chExt cx="2732773" cy="2173616"/>
            </a:xfrm>
            <a:solidFill>
              <a:schemeClr val="lt1"/>
            </a:solidFill>
          </p:grpSpPr>
          <p:sp>
            <p:nvSpPr>
              <p:cNvPr id="43" name="Полилиния 49">
                <a:extLst>
                  <a:ext uri="{FF2B5EF4-FFF2-40B4-BE49-F238E27FC236}">
                    <a16:creationId xmlns:a16="http://schemas.microsoft.com/office/drawing/2014/main" id="{031F74CB-53A3-44D2-A92E-0AA090D2675C}"/>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dirty="0"/>
              </a:p>
            </p:txBody>
          </p:sp>
          <p:sp>
            <p:nvSpPr>
              <p:cNvPr id="44" name="Полилиния 50">
                <a:extLst>
                  <a:ext uri="{FF2B5EF4-FFF2-40B4-BE49-F238E27FC236}">
                    <a16:creationId xmlns:a16="http://schemas.microsoft.com/office/drawing/2014/main" id="{B710259A-E166-4A61-8ED7-D7569DEA999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dirty="0"/>
              </a:p>
            </p:txBody>
          </p:sp>
          <p:sp>
            <p:nvSpPr>
              <p:cNvPr id="45" name="Полилиния 51">
                <a:extLst>
                  <a:ext uri="{FF2B5EF4-FFF2-40B4-BE49-F238E27FC236}">
                    <a16:creationId xmlns:a16="http://schemas.microsoft.com/office/drawing/2014/main" id="{C0371317-9C67-470F-927D-80C40E02393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7" name="Прямоугольник 30">
            <a:extLst>
              <a:ext uri="{FF2B5EF4-FFF2-40B4-BE49-F238E27FC236}">
                <a16:creationId xmlns:a16="http://schemas.microsoft.com/office/drawing/2014/main" id="{BAFD7584-C75A-4A98-9346-4C87EEE9A88A}"/>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528823D2-4D96-5EBA-D52C-135198E85CA6}"/>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62738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Титульный слайд 5">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08158507-D114-15E1-4B28-D5BEFE109A2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6550" y="0"/>
            <a:ext cx="5962498" cy="6858000"/>
          </a:xfrm>
          <a:prstGeom prst="rect">
            <a:avLst/>
          </a:prstGeom>
        </p:spPr>
      </p:pic>
      <p:pic>
        <p:nvPicPr>
          <p:cNvPr id="4" name="Image 3" descr="preencoded.png">
            <a:extLst>
              <a:ext uri="{FF2B5EF4-FFF2-40B4-BE49-F238E27FC236}">
                <a16:creationId xmlns:a16="http://schemas.microsoft.com/office/drawing/2014/main" id="{E641068D-7FFE-698F-2309-110383435E4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0" y="4870193"/>
            <a:ext cx="5962498" cy="2001267"/>
          </a:xfrm>
          <a:prstGeom prst="rect">
            <a:avLst/>
          </a:prstGeom>
        </p:spPr>
      </p:pic>
      <p:pic>
        <p:nvPicPr>
          <p:cNvPr id="5" name="Image 4" descr="preencoded.png">
            <a:extLst>
              <a:ext uri="{FF2B5EF4-FFF2-40B4-BE49-F238E27FC236}">
                <a16:creationId xmlns:a16="http://schemas.microsoft.com/office/drawing/2014/main" id="{6C086DE3-18A2-6604-0018-34852508013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0" y="0"/>
            <a:ext cx="5971746" cy="1736242"/>
          </a:xfrm>
          <a:prstGeom prst="rect">
            <a:avLst/>
          </a:prstGeom>
        </p:spPr>
      </p:pic>
      <p:pic>
        <p:nvPicPr>
          <p:cNvPr id="6" name="Image 1" descr="preencoded.png">
            <a:extLst>
              <a:ext uri="{FF2B5EF4-FFF2-40B4-BE49-F238E27FC236}">
                <a16:creationId xmlns:a16="http://schemas.microsoft.com/office/drawing/2014/main" id="{9FA17D6D-ABBE-2CC3-BBEC-4DB47A297622}"/>
              </a:ext>
            </a:extLst>
          </p:cNvPr>
          <p:cNvPicPr>
            <a:picLocks noChangeAspect="1"/>
          </p:cNvPicPr>
          <p:nvPr userDrawn="1"/>
        </p:nvPicPr>
        <p:blipFill>
          <a:blip r:embed="rId8">
            <a:extLst>
              <a:ext uri="{96DAC541-7B7A-43D3-8B79-37D633B846F1}">
                <asvg:svgBlip xmlns:asvg="http://schemas.microsoft.com/office/drawing/2016/SVG/main" r:embed="rId9"/>
              </a:ext>
            </a:extLst>
          </a:blip>
          <a:srcRect/>
          <a:stretch/>
        </p:blipFill>
        <p:spPr>
          <a:xfrm>
            <a:off x="726750" y="522852"/>
            <a:ext cx="2448080" cy="433880"/>
          </a:xfrm>
          <a:prstGeom prst="rect">
            <a:avLst/>
          </a:prstGeom>
        </p:spPr>
      </p:pic>
      <p:sp>
        <p:nvSpPr>
          <p:cNvPr id="7" name="Заголовок 11">
            <a:extLst>
              <a:ext uri="{FF2B5EF4-FFF2-40B4-BE49-F238E27FC236}">
                <a16:creationId xmlns:a16="http://schemas.microsoft.com/office/drawing/2014/main" id="{0A124DB3-34C3-4B3C-054E-0E6457BD5D6C}"/>
              </a:ext>
            </a:extLst>
          </p:cNvPr>
          <p:cNvSpPr>
            <a:spLocks noGrp="1"/>
          </p:cNvSpPr>
          <p:nvPr>
            <p:ph type="title" hasCustomPrompt="1"/>
          </p:nvPr>
        </p:nvSpPr>
        <p:spPr>
          <a:xfrm>
            <a:off x="600403" y="2631355"/>
            <a:ext cx="4811529" cy="1595290"/>
          </a:xfrm>
          <a:prstGeom prst="rect">
            <a:avLst/>
          </a:prstGeom>
        </p:spPr>
        <p:txBody>
          <a:bodyPr lIns="0" tIns="0" rIns="0" bIns="0"/>
          <a:lstStyle>
            <a:lvl1pPr>
              <a:defRPr sz="2400" b="1">
                <a:solidFill>
                  <a:schemeClr val="bg1"/>
                </a:solidFill>
                <a:latin typeface="+mj-lt"/>
              </a:defRPr>
            </a:lvl1pPr>
          </a:lstStyle>
          <a:p>
            <a:r>
              <a:rPr lang="en-US" dirty="0"/>
              <a:t>LOREM IPSUM DOLOR SIT AMET CONSE</a:t>
            </a:r>
            <a:endParaRPr lang="ru-RU" dirty="0"/>
          </a:p>
        </p:txBody>
      </p:sp>
      <p:sp>
        <p:nvSpPr>
          <p:cNvPr id="8" name="Текст 16">
            <a:extLst>
              <a:ext uri="{FF2B5EF4-FFF2-40B4-BE49-F238E27FC236}">
                <a16:creationId xmlns:a16="http://schemas.microsoft.com/office/drawing/2014/main" id="{712EF4C8-E181-BCD6-D182-2687A9400213}"/>
              </a:ext>
            </a:extLst>
          </p:cNvPr>
          <p:cNvSpPr>
            <a:spLocks noGrp="1"/>
          </p:cNvSpPr>
          <p:nvPr>
            <p:ph type="body" sz="quarter" idx="10" hasCustomPrompt="1"/>
          </p:nvPr>
        </p:nvSpPr>
        <p:spPr>
          <a:xfrm>
            <a:off x="600403" y="5460548"/>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9" name="Текст 16">
            <a:extLst>
              <a:ext uri="{FF2B5EF4-FFF2-40B4-BE49-F238E27FC236}">
                <a16:creationId xmlns:a16="http://schemas.microsoft.com/office/drawing/2014/main" id="{C483B13D-2BC8-FE29-5FCA-646F8E73E309}"/>
              </a:ext>
            </a:extLst>
          </p:cNvPr>
          <p:cNvSpPr>
            <a:spLocks noGrp="1"/>
          </p:cNvSpPr>
          <p:nvPr>
            <p:ph type="body" sz="quarter" idx="11" hasCustomPrompt="1"/>
          </p:nvPr>
        </p:nvSpPr>
        <p:spPr>
          <a:xfrm>
            <a:off x="600403" y="5684119"/>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
        <p:nvSpPr>
          <p:cNvPr id="10" name="Рисунок 7">
            <a:extLst>
              <a:ext uri="{FF2B5EF4-FFF2-40B4-BE49-F238E27FC236}">
                <a16:creationId xmlns:a16="http://schemas.microsoft.com/office/drawing/2014/main" id="{B3052A1E-83ED-9F78-5BFA-CAD3BFC955B7}"/>
              </a:ext>
            </a:extLst>
          </p:cNvPr>
          <p:cNvSpPr>
            <a:spLocks noGrp="1"/>
          </p:cNvSpPr>
          <p:nvPr>
            <p:ph type="pic" sz="quarter" idx="12" hasCustomPrompt="1"/>
          </p:nvPr>
        </p:nvSpPr>
        <p:spPr>
          <a:xfrm>
            <a:off x="5945949" y="0"/>
            <a:ext cx="6246050" cy="6858000"/>
          </a:xfrm>
          <a:prstGeom prst="rect">
            <a:avLst/>
          </a:prstGeom>
          <a:blipFill>
            <a:blip r:embed="rId10"/>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Tree>
    <p:extLst>
      <p:ext uri="{BB962C8B-B14F-4D97-AF65-F5344CB8AC3E}">
        <p14:creationId xmlns:p14="http://schemas.microsoft.com/office/powerpoint/2010/main" val="415467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итульный слайд 6">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5BFD205-A4DD-1348-EB10-D1C44DD387E1}"/>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4" descr="preencoded.png">
            <a:extLst>
              <a:ext uri="{FF2B5EF4-FFF2-40B4-BE49-F238E27FC236}">
                <a16:creationId xmlns:a16="http://schemas.microsoft.com/office/drawing/2014/main" id="{7D356FFB-659A-942B-8F9D-361F97A0654C}"/>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0" y="0"/>
            <a:ext cx="5971746" cy="1736242"/>
          </a:xfrm>
          <a:prstGeom prst="rect">
            <a:avLst/>
          </a:prstGeom>
        </p:spPr>
      </p:pic>
      <p:pic>
        <p:nvPicPr>
          <p:cNvPr id="5" name="Image 1" descr="preencoded.png">
            <a:extLst>
              <a:ext uri="{FF2B5EF4-FFF2-40B4-BE49-F238E27FC236}">
                <a16:creationId xmlns:a16="http://schemas.microsoft.com/office/drawing/2014/main" id="{0B08E212-DE39-6557-E365-536CCFC0FC76}"/>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id="{BD256995-35BF-70DC-C549-C7CA9F147848}"/>
              </a:ext>
            </a:extLst>
          </p:cNvPr>
          <p:cNvSpPr>
            <a:spLocks noGrp="1"/>
          </p:cNvSpPr>
          <p:nvPr>
            <p:ph type="title" hasCustomPrompt="1"/>
          </p:nvPr>
        </p:nvSpPr>
        <p:spPr>
          <a:xfrm>
            <a:off x="600403" y="2631355"/>
            <a:ext cx="4811529" cy="1595290"/>
          </a:xfrm>
          <a:prstGeom prst="rect">
            <a:avLst/>
          </a:prstGeom>
        </p:spPr>
        <p:txBody>
          <a:bodyPr lIns="0" tIns="0" rIns="0" bIns="0"/>
          <a:lstStyle>
            <a:lvl1pPr>
              <a:defRPr sz="2400" b="1">
                <a:solidFill>
                  <a:schemeClr val="bg1"/>
                </a:solidFill>
                <a:latin typeface="+mj-lt"/>
              </a:defRPr>
            </a:lvl1pPr>
          </a:lstStyle>
          <a:p>
            <a:r>
              <a:rPr lang="en-US" dirty="0"/>
              <a:t>LOREM IPSUM DOLOR SIT AMET CONSE</a:t>
            </a:r>
            <a:endParaRPr lang="ru-RU" dirty="0"/>
          </a:p>
        </p:txBody>
      </p:sp>
      <p:sp>
        <p:nvSpPr>
          <p:cNvPr id="7" name="Текст 16">
            <a:extLst>
              <a:ext uri="{FF2B5EF4-FFF2-40B4-BE49-F238E27FC236}">
                <a16:creationId xmlns:a16="http://schemas.microsoft.com/office/drawing/2014/main" id="{E1488D32-7143-F2B7-0FEA-2439B6304891}"/>
              </a:ext>
            </a:extLst>
          </p:cNvPr>
          <p:cNvSpPr>
            <a:spLocks noGrp="1"/>
          </p:cNvSpPr>
          <p:nvPr>
            <p:ph type="body" sz="quarter" idx="10" hasCustomPrompt="1"/>
          </p:nvPr>
        </p:nvSpPr>
        <p:spPr>
          <a:xfrm>
            <a:off x="600403" y="5460548"/>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8" name="Текст 16">
            <a:extLst>
              <a:ext uri="{FF2B5EF4-FFF2-40B4-BE49-F238E27FC236}">
                <a16:creationId xmlns:a16="http://schemas.microsoft.com/office/drawing/2014/main" id="{4AEE6329-1759-67EB-E569-B50169811558}"/>
              </a:ext>
            </a:extLst>
          </p:cNvPr>
          <p:cNvSpPr>
            <a:spLocks noGrp="1"/>
          </p:cNvSpPr>
          <p:nvPr>
            <p:ph type="body" sz="quarter" idx="11" hasCustomPrompt="1"/>
          </p:nvPr>
        </p:nvSpPr>
        <p:spPr>
          <a:xfrm>
            <a:off x="600403" y="5684119"/>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79947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Титульный слайд 7">
    <p:spTree>
      <p:nvGrpSpPr>
        <p:cNvPr id="1" name=""/>
        <p:cNvGrpSpPr/>
        <p:nvPr/>
      </p:nvGrpSpPr>
      <p:grpSpPr>
        <a:xfrm>
          <a:off x="0" y="0"/>
          <a:ext cx="0" cy="0"/>
          <a:chOff x="0" y="0"/>
          <a:chExt cx="0" cy="0"/>
        </a:xfrm>
      </p:grpSpPr>
      <p:sp>
        <p:nvSpPr>
          <p:cNvPr id="4" name="Рисунок 7">
            <a:extLst>
              <a:ext uri="{FF2B5EF4-FFF2-40B4-BE49-F238E27FC236}">
                <a16:creationId xmlns:a16="http://schemas.microsoft.com/office/drawing/2014/main" id="{0AD1784A-0D56-43FD-AA66-A393A6E38872}"/>
              </a:ext>
            </a:extLst>
          </p:cNvPr>
          <p:cNvSpPr>
            <a:spLocks noGrp="1"/>
          </p:cNvSpPr>
          <p:nvPr>
            <p:ph type="pic" sz="quarter" idx="12" hasCustomPrompt="1"/>
          </p:nvPr>
        </p:nvSpPr>
        <p:spPr>
          <a:xfrm>
            <a:off x="0" y="0"/>
            <a:ext cx="12192000" cy="432261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a:p>
            <a:endParaRPr lang="ru-RU" dirty="0"/>
          </a:p>
        </p:txBody>
      </p:sp>
      <p:sp>
        <p:nvSpPr>
          <p:cNvPr id="5" name="Прямоугольник 4">
            <a:extLst>
              <a:ext uri="{FF2B5EF4-FFF2-40B4-BE49-F238E27FC236}">
                <a16:creationId xmlns:a16="http://schemas.microsoft.com/office/drawing/2014/main" id="{2B63D888-A70B-8F31-D58C-04702F209CFC}"/>
              </a:ext>
            </a:extLst>
          </p:cNvPr>
          <p:cNvSpPr/>
          <p:nvPr userDrawn="1"/>
        </p:nvSpPr>
        <p:spPr>
          <a:xfrm>
            <a:off x="0" y="4322631"/>
            <a:ext cx="12192000" cy="2570431"/>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dirty="0"/>
          </a:p>
        </p:txBody>
      </p:sp>
      <p:sp>
        <p:nvSpPr>
          <p:cNvPr id="6" name="Заголовок 11">
            <a:extLst>
              <a:ext uri="{FF2B5EF4-FFF2-40B4-BE49-F238E27FC236}">
                <a16:creationId xmlns:a16="http://schemas.microsoft.com/office/drawing/2014/main" id="{21370923-9267-5394-AF66-8B8F37F16BA4}"/>
              </a:ext>
            </a:extLst>
          </p:cNvPr>
          <p:cNvSpPr>
            <a:spLocks noGrp="1"/>
          </p:cNvSpPr>
          <p:nvPr>
            <p:ph type="title" hasCustomPrompt="1"/>
          </p:nvPr>
        </p:nvSpPr>
        <p:spPr>
          <a:xfrm>
            <a:off x="571164" y="4656946"/>
            <a:ext cx="9089871" cy="1595290"/>
          </a:xfrm>
          <a:prstGeom prst="rect">
            <a:avLst/>
          </a:prstGeom>
        </p:spPr>
        <p:txBody>
          <a:bodyPr lIns="0" tIns="0" rIns="0" bIns="0"/>
          <a:lstStyle>
            <a:lvl1pPr>
              <a:defRPr sz="4000" b="1">
                <a:solidFill>
                  <a:schemeClr val="bg1"/>
                </a:solidFill>
                <a:latin typeface="+mj-lt"/>
              </a:defRPr>
            </a:lvl1pPr>
          </a:lstStyle>
          <a:p>
            <a:r>
              <a:rPr lang="en-US" dirty="0"/>
              <a:t>LOREM IPSUM DOLOR SIT AMET CONSE</a:t>
            </a:r>
            <a:endParaRPr lang="ru-RU" dirty="0"/>
          </a:p>
        </p:txBody>
      </p:sp>
      <p:pic>
        <p:nvPicPr>
          <p:cNvPr id="10" name="Image 2" descr="preencoded.png">
            <a:extLst>
              <a:ext uri="{FF2B5EF4-FFF2-40B4-BE49-F238E27FC236}">
                <a16:creationId xmlns:a16="http://schemas.microsoft.com/office/drawing/2014/main" id="{C617F625-404D-6BF7-5286-D4634E6C459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5563071" y="13"/>
            <a:ext cx="6628937" cy="4321605"/>
          </a:xfrm>
          <a:prstGeom prst="rect">
            <a:avLst/>
          </a:prstGeom>
        </p:spPr>
      </p:pic>
      <p:pic>
        <p:nvPicPr>
          <p:cNvPr id="12" name="Image 1" descr="preencoded.png">
            <a:extLst>
              <a:ext uri="{FF2B5EF4-FFF2-40B4-BE49-F238E27FC236}">
                <a16:creationId xmlns:a16="http://schemas.microsoft.com/office/drawing/2014/main" id="{583B4FAE-1B51-4F08-BFF2-5F72FC71CAC9}"/>
              </a:ext>
            </a:extLst>
          </p:cNvPr>
          <p:cNvPicPr>
            <a:picLocks noChangeAspect="1"/>
          </p:cNvPicPr>
          <p:nvPr userDrawn="1"/>
        </p:nvPicPr>
        <p:blipFill>
          <a:blip r:embed="rId5">
            <a:grayscl/>
            <a:extLst>
              <a:ext uri="{96DAC541-7B7A-43D3-8B79-37D633B846F1}">
                <asvg:svgBlip xmlns:asvg="http://schemas.microsoft.com/office/drawing/2016/SVG/main" r:embed="rId6"/>
              </a:ext>
            </a:extLst>
          </a:blip>
          <a:srcRect/>
          <a:stretch/>
        </p:blipFill>
        <p:spPr>
          <a:xfrm>
            <a:off x="590484" y="522852"/>
            <a:ext cx="1989065" cy="433880"/>
          </a:xfrm>
          <a:prstGeom prst="rect">
            <a:avLst/>
          </a:prstGeom>
        </p:spPr>
      </p:pic>
      <p:sp>
        <p:nvSpPr>
          <p:cNvPr id="19" name="Текст 16">
            <a:extLst>
              <a:ext uri="{FF2B5EF4-FFF2-40B4-BE49-F238E27FC236}">
                <a16:creationId xmlns:a16="http://schemas.microsoft.com/office/drawing/2014/main" id="{0FB6142A-E020-40B7-96B1-B8932C464EAD}"/>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20" name="Прямая соединительная линия 19">
            <a:extLst>
              <a:ext uri="{FF2B5EF4-FFF2-40B4-BE49-F238E27FC236}">
                <a16:creationId xmlns:a16="http://schemas.microsoft.com/office/drawing/2014/main" id="{C0C20B0A-3499-422F-82D7-9D18973DE67C}"/>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Текст 16">
            <a:extLst>
              <a:ext uri="{FF2B5EF4-FFF2-40B4-BE49-F238E27FC236}">
                <a16:creationId xmlns:a16="http://schemas.microsoft.com/office/drawing/2014/main" id="{219B18DA-3FD8-45F2-ACC2-A159D415EBB5}"/>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spTree>
    <p:extLst>
      <p:ext uri="{BB962C8B-B14F-4D97-AF65-F5344CB8AC3E}">
        <p14:creationId xmlns:p14="http://schemas.microsoft.com/office/powerpoint/2010/main" val="365652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итульный слайд 8">
    <p:spTree>
      <p:nvGrpSpPr>
        <p:cNvPr id="1" name=""/>
        <p:cNvGrpSpPr/>
        <p:nvPr/>
      </p:nvGrpSpPr>
      <p:grpSpPr>
        <a:xfrm>
          <a:off x="0" y="0"/>
          <a:ext cx="0" cy="0"/>
          <a:chOff x="0" y="0"/>
          <a:chExt cx="0" cy="0"/>
        </a:xfrm>
      </p:grpSpPr>
      <p:sp>
        <p:nvSpPr>
          <p:cNvPr id="4" name="Рисунок 7">
            <a:extLst>
              <a:ext uri="{FF2B5EF4-FFF2-40B4-BE49-F238E27FC236}">
                <a16:creationId xmlns:a16="http://schemas.microsoft.com/office/drawing/2014/main" id="{CEA86E5B-9AB2-FAE4-1734-89825EC9CF35}"/>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Tree>
    <p:extLst>
      <p:ext uri="{BB962C8B-B14F-4D97-AF65-F5344CB8AC3E}">
        <p14:creationId xmlns:p14="http://schemas.microsoft.com/office/powerpoint/2010/main" val="111395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1 фото">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974782D-91BF-1E94-5D3E-6E7A452A75A3}"/>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1" descr="preencoded.png">
            <a:extLst>
              <a:ext uri="{FF2B5EF4-FFF2-40B4-BE49-F238E27FC236}">
                <a16:creationId xmlns:a16="http://schemas.microsoft.com/office/drawing/2014/main" id="{908EFA93-BEE1-8E9C-DAD3-03B86F5C43D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726750" y="522852"/>
            <a:ext cx="2448080" cy="433880"/>
          </a:xfrm>
          <a:prstGeom prst="rect">
            <a:avLst/>
          </a:prstGeom>
        </p:spPr>
      </p:pic>
      <p:sp>
        <p:nvSpPr>
          <p:cNvPr id="7" name="Рисунок 2">
            <a:extLst>
              <a:ext uri="{FF2B5EF4-FFF2-40B4-BE49-F238E27FC236}">
                <a16:creationId xmlns:a16="http://schemas.microsoft.com/office/drawing/2014/main" id="{9A91055E-567B-6CD6-7A67-3F0782FF9E91}"/>
              </a:ext>
            </a:extLst>
          </p:cNvPr>
          <p:cNvSpPr>
            <a:spLocks noGrp="1"/>
          </p:cNvSpPr>
          <p:nvPr>
            <p:ph type="pic" sz="quarter" idx="13" hasCustomPrompt="1"/>
          </p:nvPr>
        </p:nvSpPr>
        <p:spPr>
          <a:xfrm>
            <a:off x="589635" y="1457460"/>
            <a:ext cx="1587600" cy="1588116"/>
          </a:xfrm>
          <a:prstGeom prst="ellipse">
            <a:avLst/>
          </a:prstGeom>
        </p:spPr>
        <p:txBody>
          <a:bodyPr anchor="ctr"/>
          <a:lstStyle>
            <a:lvl1pPr algn="ctr">
              <a:defRPr sz="700" b="1">
                <a:latin typeface="+mn-lt"/>
              </a:defRPr>
            </a:lvl1pPr>
          </a:lstStyle>
          <a:p>
            <a:r>
              <a:rPr lang="ru-RU" dirty="0"/>
              <a:t>Фото сотрудника</a:t>
            </a:r>
          </a:p>
        </p:txBody>
      </p:sp>
      <p:sp>
        <p:nvSpPr>
          <p:cNvPr id="8" name="Текст 16">
            <a:extLst>
              <a:ext uri="{FF2B5EF4-FFF2-40B4-BE49-F238E27FC236}">
                <a16:creationId xmlns:a16="http://schemas.microsoft.com/office/drawing/2014/main" id="{67DDF1BE-CAED-F6B2-CBAF-7E3B1BBB2525}"/>
              </a:ext>
            </a:extLst>
          </p:cNvPr>
          <p:cNvSpPr>
            <a:spLocks noGrp="1"/>
          </p:cNvSpPr>
          <p:nvPr>
            <p:ph type="body" sz="quarter" idx="14" hasCustomPrompt="1"/>
          </p:nvPr>
        </p:nvSpPr>
        <p:spPr>
          <a:xfrm>
            <a:off x="589635" y="3213002"/>
            <a:ext cx="3403814" cy="223558"/>
          </a:xfrm>
          <a:prstGeom prst="rect">
            <a:avLst/>
          </a:prstGeom>
        </p:spPr>
        <p:txBody>
          <a:bodyPr lIns="0" tIns="0" rIns="0" bIns="0"/>
          <a:lstStyle>
            <a:lvl1pPr>
              <a:defRPr sz="1400" b="1" spc="0">
                <a:solidFill>
                  <a:schemeClr val="bg1"/>
                </a:solidFill>
                <a:latin typeface="+mj-lt"/>
              </a:defRPr>
            </a:lvl1pPr>
          </a:lstStyle>
          <a:p>
            <a:pPr lvl="0"/>
            <a:r>
              <a:rPr lang="ru-RU" dirty="0"/>
              <a:t>Фамилия И. О.</a:t>
            </a:r>
          </a:p>
        </p:txBody>
      </p:sp>
      <p:sp>
        <p:nvSpPr>
          <p:cNvPr id="9" name="Текст 16">
            <a:extLst>
              <a:ext uri="{FF2B5EF4-FFF2-40B4-BE49-F238E27FC236}">
                <a16:creationId xmlns:a16="http://schemas.microsoft.com/office/drawing/2014/main" id="{72C359C5-2827-EE50-64E1-2B86D412449F}"/>
              </a:ext>
            </a:extLst>
          </p:cNvPr>
          <p:cNvSpPr>
            <a:spLocks noGrp="1"/>
          </p:cNvSpPr>
          <p:nvPr>
            <p:ph type="body" sz="quarter" idx="15" hasCustomPrompt="1"/>
          </p:nvPr>
        </p:nvSpPr>
        <p:spPr>
          <a:xfrm>
            <a:off x="589635" y="3537310"/>
            <a:ext cx="3403814" cy="223558"/>
          </a:xfrm>
          <a:prstGeom prst="rect">
            <a:avLst/>
          </a:prstGeom>
        </p:spPr>
        <p:txBody>
          <a:bodyPr lIns="0" tIns="0" rIns="0" bIns="0"/>
          <a:lstStyle>
            <a:lvl1pPr>
              <a:defRPr sz="900" b="0" spc="0">
                <a:solidFill>
                  <a:schemeClr val="bg1"/>
                </a:solidFill>
                <a:latin typeface="+mn-lt"/>
              </a:defRPr>
            </a:lvl1pPr>
          </a:lstStyle>
          <a:p>
            <a:pPr lvl="0"/>
            <a:r>
              <a:rPr lang="ru-RU" dirty="0"/>
              <a:t>Должность сотрудника</a:t>
            </a:r>
          </a:p>
        </p:txBody>
      </p:sp>
      <p:sp>
        <p:nvSpPr>
          <p:cNvPr id="10" name="Текст 16">
            <a:extLst>
              <a:ext uri="{FF2B5EF4-FFF2-40B4-BE49-F238E27FC236}">
                <a16:creationId xmlns:a16="http://schemas.microsoft.com/office/drawing/2014/main" id="{C9C0926F-8A22-4829-A8BC-4FBE18FF5D76}"/>
              </a:ext>
            </a:extLst>
          </p:cNvPr>
          <p:cNvSpPr>
            <a:spLocks noGrp="1"/>
          </p:cNvSpPr>
          <p:nvPr>
            <p:ph type="body" sz="quarter" idx="10" hasCustomPrompt="1"/>
          </p:nvPr>
        </p:nvSpPr>
        <p:spPr>
          <a:xfrm>
            <a:off x="589635" y="6017139"/>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11" name="Текст 16">
            <a:extLst>
              <a:ext uri="{FF2B5EF4-FFF2-40B4-BE49-F238E27FC236}">
                <a16:creationId xmlns:a16="http://schemas.microsoft.com/office/drawing/2014/main" id="{CD83EEFA-C325-4A6D-BD9F-EA40095634D7}"/>
              </a:ext>
            </a:extLst>
          </p:cNvPr>
          <p:cNvSpPr>
            <a:spLocks noGrp="1"/>
          </p:cNvSpPr>
          <p:nvPr>
            <p:ph type="body" sz="quarter" idx="11" hasCustomPrompt="1"/>
          </p:nvPr>
        </p:nvSpPr>
        <p:spPr>
          <a:xfrm>
            <a:off x="587375" y="6240710"/>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20167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25" r:id="rId7"/>
    <p:sldLayoutId id="2147483706" r:id="rId8"/>
    <p:sldLayoutId id="2147483734" r:id="rId9"/>
    <p:sldLayoutId id="2147483727" r:id="rId10"/>
    <p:sldLayoutId id="2147483726" r:id="rId11"/>
    <p:sldLayoutId id="2147483767" r:id="rId12"/>
    <p:sldLayoutId id="2147483769" r:id="rId13"/>
    <p:sldLayoutId id="2147483770" r:id="rId14"/>
    <p:sldLayoutId id="2147483771" r:id="rId15"/>
    <p:sldLayoutId id="2147483772" r:id="rId16"/>
    <p:sldLayoutId id="2147483773" r:id="rId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70" userDrawn="1">
          <p15:clr>
            <a:srgbClr val="F26B43"/>
          </p15:clr>
        </p15:guide>
        <p15:guide id="4" pos="73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153579457"/>
      </p:ext>
    </p:extLst>
  </p:cSld>
  <p:clrMap bg1="lt1" tx1="dk1" bg2="dk2" tx2="lt2" accent1="accent1" accent2="accent2" accent3="accent3" accent4="accent4" accent5="accent5" accent6="accent6" hlink="hlink" folHlink="folHlink"/>
  <p:sldLayoutIdLst>
    <p:sldLayoutId id="2147483735" r:id="rId1"/>
    <p:sldLayoutId id="2147483739" r:id="rId2"/>
    <p:sldLayoutId id="2147483736" r:id="rId3"/>
    <p:sldLayoutId id="2147483737" r:id="rId4"/>
    <p:sldLayoutId id="2147483738"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64" userDrawn="1">
          <p15:clr>
            <a:srgbClr val="F26B43"/>
          </p15:clr>
        </p15:guide>
        <p15:guide id="2" orient="horz" pos="4160" userDrawn="1">
          <p15:clr>
            <a:srgbClr val="F26B43"/>
          </p15:clr>
        </p15:guide>
        <p15:guide id="4" pos="7310" userDrawn="1">
          <p15:clr>
            <a:srgbClr val="F26B43"/>
          </p15:clr>
        </p15:guide>
        <p15:guide id="5" pos="370" userDrawn="1">
          <p15:clr>
            <a:srgbClr val="F26B43"/>
          </p15:clr>
        </p15:guide>
        <p15:guide id="6" orient="horz" pos="4320" userDrawn="1">
          <p15:clr>
            <a:srgbClr val="F26B43"/>
          </p15:clr>
        </p15:guide>
        <p15:guide id="7" orient="horz" userDrawn="1">
          <p15:clr>
            <a:srgbClr val="F26B43"/>
          </p15:clr>
        </p15:guide>
        <p15:guide id="8" userDrawn="1">
          <p15:clr>
            <a:srgbClr val="F26B43"/>
          </p15:clr>
        </p15:guide>
        <p15:guide id="9" pos="7680" userDrawn="1">
          <p15:clr>
            <a:srgbClr val="F26B43"/>
          </p15:clr>
        </p15:guide>
        <p15:guide id="10" orient="horz" pos="731" userDrawn="1">
          <p15:clr>
            <a:srgbClr val="F26B43"/>
          </p15:clr>
        </p15:guide>
        <p15:guide id="11" orient="horz" pos="958" userDrawn="1">
          <p15:clr>
            <a:srgbClr val="F26B43"/>
          </p15:clr>
        </p15:guide>
        <p15:guide id="12" pos="1345" userDrawn="1">
          <p15:clr>
            <a:srgbClr val="F26B43"/>
          </p15:clr>
        </p15:guide>
        <p15:guide id="13" pos="1572" userDrawn="1">
          <p15:clr>
            <a:srgbClr val="F26B43"/>
          </p15:clr>
        </p15:guide>
        <p15:guide id="14" pos="2525" userDrawn="1">
          <p15:clr>
            <a:srgbClr val="F26B43"/>
          </p15:clr>
        </p15:guide>
        <p15:guide id="15" pos="2751" userDrawn="1">
          <p15:clr>
            <a:srgbClr val="F26B43"/>
          </p15:clr>
        </p15:guide>
        <p15:guide id="16" pos="3727" userDrawn="1">
          <p15:clr>
            <a:srgbClr val="F26B43"/>
          </p15:clr>
        </p15:guide>
        <p15:guide id="17" pos="3953" userDrawn="1">
          <p15:clr>
            <a:srgbClr val="F26B43"/>
          </p15:clr>
        </p15:guide>
        <p15:guide id="18" pos="4929" userDrawn="1">
          <p15:clr>
            <a:srgbClr val="F26B43"/>
          </p15:clr>
        </p15:guide>
        <p15:guide id="19" pos="5155" userDrawn="1">
          <p15:clr>
            <a:srgbClr val="F26B43"/>
          </p15:clr>
        </p15:guide>
        <p15:guide id="20" pos="6131" userDrawn="1">
          <p15:clr>
            <a:srgbClr val="F26B43"/>
          </p15:clr>
        </p15:guide>
        <p15:guide id="21" pos="6335" userDrawn="1">
          <p15:clr>
            <a:srgbClr val="F26B43"/>
          </p15:clr>
        </p15:guide>
        <p15:guide id="22" orient="horz" pos="34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4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9.png"/><Relationship Id="rId7"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9.png"/><Relationship Id="rId4" Type="http://schemas.openxmlformats.org/officeDocument/2006/relationships/image" Target="../media/image60.png"/><Relationship Id="rId9"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63.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8.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1.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0.png"/><Relationship Id="rId9"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52.png"/><Relationship Id="rId4" Type="http://schemas.microsoft.com/office/2007/relationships/hdphoto" Target="../media/hdphoto4.wdp"/><Relationship Id="rId9"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Прямоугольник 17"/>
          <p:cNvSpPr/>
          <p:nvPr/>
        </p:nvSpPr>
        <p:spPr>
          <a:xfrm>
            <a:off x="419099" y="6143625"/>
            <a:ext cx="8692244" cy="609600"/>
          </a:xfrm>
          <a:prstGeom prst="rect">
            <a:avLst/>
          </a:prstGeom>
          <a:solidFill>
            <a:srgbClr val="0044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15" name="Рисунок 14"/>
          <p:cNvPicPr>
            <a:picLocks noGrp="1" noChangeAspect="1"/>
          </p:cNvPicPr>
          <p:nvPr>
            <p:ph type="pic" sz="quarter" idx="12"/>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t="13339" b="13339"/>
          <a:stretch>
            <a:fillRect/>
          </a:stretch>
        </p:blipFill>
        <p:spPr/>
      </p:pic>
      <p:sp>
        <p:nvSpPr>
          <p:cNvPr id="9" name="Заголовок 8"/>
          <p:cNvSpPr>
            <a:spLocks noGrp="1"/>
          </p:cNvSpPr>
          <p:nvPr>
            <p:ph type="title"/>
          </p:nvPr>
        </p:nvSpPr>
        <p:spPr>
          <a:xfrm>
            <a:off x="587375" y="2185639"/>
            <a:ext cx="9909931" cy="1970585"/>
          </a:xfrm>
        </p:spPr>
        <p:txBody>
          <a:bodyPr/>
          <a:lstStyle/>
          <a:p>
            <a:r>
              <a:rPr lang="ru-RU" sz="4400" dirty="0">
                <a:latin typeface="Verdana" panose="020B0604030504040204" pitchFamily="34" charset="0"/>
                <a:ea typeface="Verdana" panose="020B0604030504040204" pitchFamily="34" charset="0"/>
              </a:rPr>
              <a:t>Лекция №3. </a:t>
            </a:r>
            <a:br>
              <a:rPr lang="ru-RU" sz="4400" dirty="0">
                <a:latin typeface="Verdana" panose="020B0604030504040204" pitchFamily="34" charset="0"/>
                <a:ea typeface="Verdana" panose="020B0604030504040204" pitchFamily="34" charset="0"/>
              </a:rPr>
            </a:br>
            <a:r>
              <a:rPr lang="ru-RU" sz="4400" dirty="0">
                <a:latin typeface="Verdana" panose="020B0604030504040204" pitchFamily="34" charset="0"/>
                <a:ea typeface="Verdana" panose="020B0604030504040204" pitchFamily="34" charset="0"/>
              </a:rPr>
              <a:t>Экскурс в математическую статистику</a:t>
            </a:r>
            <a:br>
              <a:rPr lang="ru-RU" altLang="ru-RU" sz="4400" dirty="0">
                <a:latin typeface="Verdana" panose="020B0604030504040204" pitchFamily="34" charset="0"/>
              </a:rPr>
            </a:br>
            <a:endParaRPr lang="ru-RU" sz="4400" dirty="0"/>
          </a:p>
        </p:txBody>
      </p:sp>
      <p:sp>
        <p:nvSpPr>
          <p:cNvPr id="10" name="Текст 9"/>
          <p:cNvSpPr>
            <a:spLocks noGrp="1"/>
          </p:cNvSpPr>
          <p:nvPr>
            <p:ph type="body" sz="quarter" idx="11"/>
          </p:nvPr>
        </p:nvSpPr>
        <p:spPr/>
        <p:txBody>
          <a:bodyPr/>
          <a:lstStyle/>
          <a:p>
            <a:r>
              <a:rPr lang="ru-RU" dirty="0"/>
              <a:t>2025  Г.</a:t>
            </a:r>
          </a:p>
        </p:txBody>
      </p:sp>
      <p:sp>
        <p:nvSpPr>
          <p:cNvPr id="12" name="Текст 11"/>
          <p:cNvSpPr>
            <a:spLocks noGrp="1"/>
          </p:cNvSpPr>
          <p:nvPr>
            <p:ph type="body" sz="quarter" idx="13"/>
          </p:nvPr>
        </p:nvSpPr>
        <p:spPr>
          <a:xfrm>
            <a:off x="571164" y="6246566"/>
            <a:ext cx="9697403" cy="229539"/>
          </a:xfrm>
        </p:spPr>
        <p:txBody>
          <a:bodyPr/>
          <a:lstStyle/>
          <a:p>
            <a:pPr>
              <a:lnSpc>
                <a:spcPct val="150000"/>
              </a:lnSpc>
            </a:pPr>
            <a:r>
              <a:rPr lang="ru-RU" altLang="ru-RU" sz="900" dirty="0">
                <a:latin typeface="Verdana" panose="020B0604030504040204" pitchFamily="34" charset="0"/>
              </a:rPr>
              <a:t>ГРУППА МАШИННОГО ОБУЧЕНИЯ ООО «ММК-ИНФОРМСЕРВИС»</a:t>
            </a:r>
          </a:p>
          <a:p>
            <a:pPr>
              <a:lnSpc>
                <a:spcPct val="150000"/>
              </a:lnSpc>
            </a:pPr>
            <a:endParaRPr lang="ru-RU" sz="700" dirty="0"/>
          </a:p>
        </p:txBody>
      </p:sp>
      <p:pic>
        <p:nvPicPr>
          <p:cNvPr id="16" name="Рисунок 15">
            <a:extLst>
              <a:ext uri="{FF2B5EF4-FFF2-40B4-BE49-F238E27FC236}">
                <a16:creationId xmlns:a16="http://schemas.microsoft.com/office/drawing/2014/main" id="{B3607629-41BE-4E9F-9712-3FAD284183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229" y="645599"/>
            <a:ext cx="2078702" cy="450046"/>
          </a:xfrm>
          <a:prstGeom prst="rect">
            <a:avLst/>
          </a:prstGeom>
        </p:spPr>
      </p:pic>
    </p:spTree>
    <p:extLst>
      <p:ext uri="{BB962C8B-B14F-4D97-AF65-F5344CB8AC3E}">
        <p14:creationId xmlns:p14="http://schemas.microsoft.com/office/powerpoint/2010/main" val="3234629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81515"/>
          </a:xfrm>
          <a:prstGeom prst="rect">
            <a:avLst/>
          </a:prstGeom>
        </p:spPr>
        <p:txBody>
          <a:bodyPr vert="horz" wrap="square" lIns="0" tIns="12065" rIns="0" bIns="0" rtlCol="0">
            <a:spAutoFit/>
          </a:bodyPr>
          <a:lstStyle/>
          <a:p>
            <a:r>
              <a:rPr lang="ru-RU" sz="2400" dirty="0">
                <a:latin typeface="+mn-lt"/>
              </a:rPr>
              <a:t>Нормальное и ненормальное распределение</a:t>
            </a:r>
            <a:endParaRPr sz="2400" dirty="0">
              <a:latin typeface="+mn-lt"/>
            </a:endParaRPr>
          </a:p>
        </p:txBody>
      </p:sp>
      <p:pic>
        <p:nvPicPr>
          <p:cNvPr id="19" name="Рисунок 18">
            <a:extLst>
              <a:ext uri="{FF2B5EF4-FFF2-40B4-BE49-F238E27FC236}">
                <a16:creationId xmlns:a16="http://schemas.microsoft.com/office/drawing/2014/main" id="{F19CDACE-BAB9-4A8A-9418-A19E9B7A61D2}"/>
              </a:ext>
            </a:extLst>
          </p:cNvPr>
          <p:cNvPicPr>
            <a:picLocks noChangeAspect="1"/>
          </p:cNvPicPr>
          <p:nvPr/>
        </p:nvPicPr>
        <p:blipFill>
          <a:blip r:embed="rId3"/>
          <a:stretch>
            <a:fillRect/>
          </a:stretch>
        </p:blipFill>
        <p:spPr>
          <a:xfrm>
            <a:off x="572187" y="1617411"/>
            <a:ext cx="5383254" cy="2817887"/>
          </a:xfrm>
          <a:prstGeom prst="rect">
            <a:avLst/>
          </a:prstGeom>
        </p:spPr>
      </p:pic>
      <p:pic>
        <p:nvPicPr>
          <p:cNvPr id="21" name="Рисунок 20">
            <a:extLst>
              <a:ext uri="{FF2B5EF4-FFF2-40B4-BE49-F238E27FC236}">
                <a16:creationId xmlns:a16="http://schemas.microsoft.com/office/drawing/2014/main" id="{3CD2D361-7DE4-43CC-95DC-AA0AF4E5C377}"/>
              </a:ext>
            </a:extLst>
          </p:cNvPr>
          <p:cNvPicPr>
            <a:picLocks noChangeAspect="1"/>
          </p:cNvPicPr>
          <p:nvPr/>
        </p:nvPicPr>
        <p:blipFill>
          <a:blip r:embed="rId4"/>
          <a:stretch>
            <a:fillRect/>
          </a:stretch>
        </p:blipFill>
        <p:spPr>
          <a:xfrm>
            <a:off x="7383567" y="3911732"/>
            <a:ext cx="3631963" cy="2571457"/>
          </a:xfrm>
          <a:prstGeom prst="rect">
            <a:avLst/>
          </a:prstGeom>
        </p:spPr>
      </p:pic>
      <p:sp>
        <p:nvSpPr>
          <p:cNvPr id="22" name="Прямоугольник 21">
            <a:extLst>
              <a:ext uri="{FF2B5EF4-FFF2-40B4-BE49-F238E27FC236}">
                <a16:creationId xmlns:a16="http://schemas.microsoft.com/office/drawing/2014/main" id="{52AE8344-B4C4-42E2-9E9B-F4EB3A29EFE2}"/>
              </a:ext>
            </a:extLst>
          </p:cNvPr>
          <p:cNvSpPr/>
          <p:nvPr/>
        </p:nvSpPr>
        <p:spPr>
          <a:xfrm>
            <a:off x="691913" y="4659628"/>
            <a:ext cx="6691654" cy="1615827"/>
          </a:xfrm>
          <a:prstGeom prst="rect">
            <a:avLst/>
          </a:prstGeom>
        </p:spPr>
        <p:txBody>
          <a:bodyPr wrap="square">
            <a:spAutoFit/>
          </a:bodyPr>
          <a:lstStyle/>
          <a:p>
            <a:r>
              <a:rPr lang="ru-RU" sz="1100" b="1" dirty="0">
                <a:solidFill>
                  <a:schemeClr val="tx1">
                    <a:lumMod val="50000"/>
                  </a:schemeClr>
                </a:solidFill>
                <a:latin typeface="+mn-lt"/>
              </a:rPr>
              <a:t>Что означает "нормальное распределение" для домов?</a:t>
            </a:r>
          </a:p>
          <a:p>
            <a:r>
              <a:rPr lang="ru-RU" sz="1100" dirty="0">
                <a:solidFill>
                  <a:schemeClr val="tx1">
                    <a:lumMod val="50000"/>
                  </a:schemeClr>
                </a:solidFill>
                <a:latin typeface="+mn-lt"/>
              </a:rPr>
              <a:t>Это ситуация, когда </a:t>
            </a:r>
            <a:r>
              <a:rPr lang="ru-RU" sz="1100" b="1" dirty="0">
                <a:solidFill>
                  <a:schemeClr val="tx1">
                    <a:lumMod val="50000"/>
                  </a:schemeClr>
                </a:solidFill>
                <a:latin typeface="+mn-lt"/>
              </a:rPr>
              <a:t>большинство домов</a:t>
            </a:r>
            <a:r>
              <a:rPr lang="ru-RU" sz="1100" dirty="0">
                <a:solidFill>
                  <a:schemeClr val="tx1">
                    <a:lumMod val="50000"/>
                  </a:schemeClr>
                </a:solidFill>
                <a:latin typeface="+mn-lt"/>
              </a:rPr>
              <a:t> имеют близкие к среднему значения, а экстремально дешёвые или дорогие встречаются редко.</a:t>
            </a:r>
          </a:p>
          <a:p>
            <a:r>
              <a:rPr lang="ru-RU" sz="1100" b="1" dirty="0">
                <a:solidFill>
                  <a:schemeClr val="tx1">
                    <a:lumMod val="50000"/>
                  </a:schemeClr>
                </a:solidFill>
                <a:latin typeface="+mn-lt"/>
              </a:rPr>
              <a:t>Пример:</a:t>
            </a:r>
            <a:endParaRPr lang="ru-RU" sz="1100" dirty="0">
              <a:solidFill>
                <a:schemeClr val="tx1">
                  <a:lumMod val="50000"/>
                </a:schemeClr>
              </a:solidFill>
              <a:latin typeface="+mn-lt"/>
            </a:endParaRPr>
          </a:p>
          <a:p>
            <a:pPr>
              <a:buFont typeface="Arial" panose="020B0604020202020204" pitchFamily="34" charset="0"/>
              <a:buChar char="•"/>
            </a:pPr>
            <a:r>
              <a:rPr lang="ru-RU" sz="1100" dirty="0">
                <a:solidFill>
                  <a:schemeClr val="tx1">
                    <a:lumMod val="50000"/>
                  </a:schemeClr>
                </a:solidFill>
                <a:latin typeface="+mn-lt"/>
              </a:rPr>
              <a:t>В типичном районе </a:t>
            </a:r>
            <a:r>
              <a:rPr lang="ru-RU" sz="1100" b="1" dirty="0">
                <a:solidFill>
                  <a:schemeClr val="tx1">
                    <a:lumMod val="50000"/>
                  </a:schemeClr>
                </a:solidFill>
                <a:latin typeface="+mn-lt"/>
              </a:rPr>
              <a:t>цены</a:t>
            </a:r>
            <a:r>
              <a:rPr lang="ru-RU" sz="1100" dirty="0">
                <a:solidFill>
                  <a:schemeClr val="tx1">
                    <a:lumMod val="50000"/>
                  </a:schemeClr>
                </a:solidFill>
                <a:latin typeface="+mn-lt"/>
              </a:rPr>
              <a:t> распределены так:</a:t>
            </a:r>
          </a:p>
          <a:p>
            <a:pPr marL="742950" lvl="1" indent="-285750">
              <a:buFont typeface="Arial" panose="020B0604020202020204" pitchFamily="34" charset="0"/>
              <a:buChar char="•"/>
            </a:pPr>
            <a:r>
              <a:rPr lang="ru-RU" sz="1100" dirty="0">
                <a:solidFill>
                  <a:schemeClr val="tx1">
                    <a:lumMod val="50000"/>
                  </a:schemeClr>
                </a:solidFill>
                <a:latin typeface="+mn-lt"/>
              </a:rPr>
              <a:t>68% домов стоят в диапазоне </a:t>
            </a:r>
            <a:r>
              <a:rPr lang="ru-RU" sz="1100" b="1" dirty="0">
                <a:solidFill>
                  <a:schemeClr val="tx1">
                    <a:lumMod val="50000"/>
                  </a:schemeClr>
                </a:solidFill>
                <a:latin typeface="+mn-lt"/>
              </a:rPr>
              <a:t>±1 стандартное отклонение</a:t>
            </a:r>
            <a:r>
              <a:rPr lang="ru-RU" sz="1100" dirty="0">
                <a:solidFill>
                  <a:schemeClr val="tx1">
                    <a:lumMod val="50000"/>
                  </a:schemeClr>
                </a:solidFill>
                <a:latin typeface="+mn-lt"/>
              </a:rPr>
              <a:t> от средней цены.</a:t>
            </a:r>
          </a:p>
          <a:p>
            <a:pPr marL="742950" lvl="1" indent="-285750">
              <a:buFont typeface="Arial" panose="020B0604020202020204" pitchFamily="34" charset="0"/>
              <a:buChar char="•"/>
            </a:pPr>
            <a:r>
              <a:rPr lang="ru-RU" sz="1100" dirty="0">
                <a:solidFill>
                  <a:schemeClr val="tx1">
                    <a:lumMod val="50000"/>
                  </a:schemeClr>
                </a:solidFill>
                <a:latin typeface="+mn-lt"/>
              </a:rPr>
              <a:t>95% — в пределах </a:t>
            </a:r>
            <a:r>
              <a:rPr lang="ru-RU" sz="1100" b="1" dirty="0">
                <a:solidFill>
                  <a:schemeClr val="tx1">
                    <a:lumMod val="50000"/>
                  </a:schemeClr>
                </a:solidFill>
                <a:latin typeface="+mn-lt"/>
              </a:rPr>
              <a:t>±2 отклонений</a:t>
            </a:r>
            <a:r>
              <a:rPr lang="ru-RU" sz="1100" dirty="0">
                <a:solidFill>
                  <a:schemeClr val="tx1">
                    <a:lumMod val="50000"/>
                  </a:schemeClr>
                </a:solidFill>
                <a:latin typeface="+mn-lt"/>
              </a:rPr>
              <a:t>.</a:t>
            </a:r>
          </a:p>
          <a:p>
            <a:pPr marL="742950" lvl="1" indent="-285750">
              <a:buFont typeface="Arial" panose="020B0604020202020204" pitchFamily="34" charset="0"/>
              <a:buChar char="•"/>
            </a:pPr>
            <a:r>
              <a:rPr lang="ru-RU" sz="1100" dirty="0">
                <a:solidFill>
                  <a:schemeClr val="tx1">
                    <a:lumMod val="50000"/>
                  </a:schemeClr>
                </a:solidFill>
                <a:latin typeface="+mn-lt"/>
              </a:rPr>
              <a:t>Элитные дома (выбросы) попадают в оставшиеся 5%.</a:t>
            </a:r>
          </a:p>
        </p:txBody>
      </p:sp>
      <p:sp>
        <p:nvSpPr>
          <p:cNvPr id="23" name="Прямоугольник 22">
            <a:extLst>
              <a:ext uri="{FF2B5EF4-FFF2-40B4-BE49-F238E27FC236}">
                <a16:creationId xmlns:a16="http://schemas.microsoft.com/office/drawing/2014/main" id="{90A5F5B6-A829-463A-98C1-89A235E730B5}"/>
              </a:ext>
            </a:extLst>
          </p:cNvPr>
          <p:cNvSpPr/>
          <p:nvPr/>
        </p:nvSpPr>
        <p:spPr>
          <a:xfrm>
            <a:off x="854282" y="1128356"/>
            <a:ext cx="5794346" cy="430887"/>
          </a:xfrm>
          <a:prstGeom prst="rect">
            <a:avLst/>
          </a:prstGeom>
        </p:spPr>
        <p:txBody>
          <a:bodyPr wrap="square">
            <a:spAutoFit/>
          </a:bodyPr>
          <a:lstStyle/>
          <a:p>
            <a:r>
              <a:rPr lang="ru-RU" sz="1100" b="1" dirty="0">
                <a:latin typeface="Verdana" panose="020B0604030504040204" pitchFamily="34" charset="0"/>
                <a:ea typeface="Verdana" panose="020B0604030504040204" pitchFamily="34" charset="0"/>
              </a:rPr>
              <a:t>Нормальным распределением</a:t>
            </a:r>
            <a:r>
              <a:rPr lang="ru-RU" sz="1100" dirty="0">
                <a:latin typeface="Verdana" panose="020B0604030504040204" pitchFamily="34" charset="0"/>
                <a:ea typeface="Verdana" panose="020B0604030504040204" pitchFamily="34" charset="0"/>
              </a:rPr>
              <a:t> является распределение симметричной формы, у которого среднее = моде = медиане. </a:t>
            </a:r>
          </a:p>
        </p:txBody>
      </p:sp>
      <p:sp>
        <p:nvSpPr>
          <p:cNvPr id="26" name="Прямоугольник 25">
            <a:extLst>
              <a:ext uri="{FF2B5EF4-FFF2-40B4-BE49-F238E27FC236}">
                <a16:creationId xmlns:a16="http://schemas.microsoft.com/office/drawing/2014/main" id="{D9CAB36B-936E-4101-A7C5-A83DC7B355BA}"/>
              </a:ext>
            </a:extLst>
          </p:cNvPr>
          <p:cNvSpPr/>
          <p:nvPr/>
        </p:nvSpPr>
        <p:spPr>
          <a:xfrm>
            <a:off x="6383708" y="1447203"/>
            <a:ext cx="5459338" cy="2123658"/>
          </a:xfrm>
          <a:prstGeom prst="rect">
            <a:avLst/>
          </a:prstGeom>
        </p:spPr>
        <p:txBody>
          <a:bodyPr wrap="square">
            <a:spAutoFit/>
          </a:bodyPr>
          <a:lstStyle/>
          <a:p>
            <a:r>
              <a:rPr lang="ru-RU" sz="1100" b="1" dirty="0">
                <a:solidFill>
                  <a:schemeClr val="tx1">
                    <a:lumMod val="50000"/>
                  </a:schemeClr>
                </a:solidFill>
                <a:latin typeface="+mn-lt"/>
              </a:rPr>
              <a:t>Как понять, что распределение «нормальное»?</a:t>
            </a:r>
          </a:p>
          <a:p>
            <a:r>
              <a:rPr lang="ru-RU" sz="1100" dirty="0">
                <a:solidFill>
                  <a:schemeClr val="tx1">
                    <a:lumMod val="50000"/>
                  </a:schemeClr>
                </a:solidFill>
                <a:latin typeface="+mn-lt"/>
              </a:rPr>
              <a:t>В большинстве случаев достаточно убедиться, что оно симметричной формы, а среднеарифметическое близко к моде и медиане. В статистических пакетах есть и строгие критерии для проверки на нормальность:</a:t>
            </a:r>
          </a:p>
          <a:p>
            <a:endParaRPr lang="ru-RU" sz="1100" dirty="0">
              <a:solidFill>
                <a:schemeClr val="tx1">
                  <a:lumMod val="50000"/>
                </a:schemeClr>
              </a:solidFill>
              <a:latin typeface="+mn-lt"/>
            </a:endParaRPr>
          </a:p>
          <a:p>
            <a:r>
              <a:rPr lang="ru-RU" sz="1100" b="1" dirty="0">
                <a:solidFill>
                  <a:schemeClr val="tx1">
                    <a:lumMod val="50000"/>
                  </a:schemeClr>
                </a:solidFill>
                <a:latin typeface="+mn-lt"/>
              </a:rPr>
              <a:t>Колмогорова-Смирнова</a:t>
            </a:r>
            <a:r>
              <a:rPr lang="ru-RU" sz="1100" dirty="0">
                <a:solidFill>
                  <a:schemeClr val="tx1">
                    <a:lumMod val="50000"/>
                  </a:schemeClr>
                </a:solidFill>
                <a:latin typeface="+mn-lt"/>
              </a:rPr>
              <a:t> для больших выборок;</a:t>
            </a:r>
          </a:p>
          <a:p>
            <a:r>
              <a:rPr lang="ru-RU" sz="1100" b="1" dirty="0">
                <a:solidFill>
                  <a:schemeClr val="tx1">
                    <a:lumMod val="50000"/>
                  </a:schemeClr>
                </a:solidFill>
                <a:latin typeface="+mn-lt"/>
              </a:rPr>
              <a:t>Шапиро-Уилка</a:t>
            </a:r>
            <a:r>
              <a:rPr lang="ru-RU" sz="1100" dirty="0">
                <a:solidFill>
                  <a:schemeClr val="tx1">
                    <a:lumMod val="50000"/>
                  </a:schemeClr>
                </a:solidFill>
                <a:latin typeface="+mn-lt"/>
              </a:rPr>
              <a:t> для маленьких выборок (если в ряду менее 1000 наблюдений).</a:t>
            </a:r>
          </a:p>
          <a:p>
            <a:endParaRPr lang="ru-RU" sz="1100" dirty="0">
              <a:solidFill>
                <a:schemeClr val="tx1">
                  <a:lumMod val="50000"/>
                </a:schemeClr>
              </a:solidFill>
              <a:latin typeface="+mn-lt"/>
            </a:endParaRPr>
          </a:p>
          <a:p>
            <a:r>
              <a:rPr lang="ru-RU" sz="1100" dirty="0">
                <a:solidFill>
                  <a:schemeClr val="tx1">
                    <a:lumMod val="50000"/>
                  </a:schemeClr>
                </a:solidFill>
                <a:latin typeface="+mn-lt"/>
              </a:rPr>
              <a:t>Если </a:t>
            </a:r>
            <a:r>
              <a:rPr lang="ru-RU" sz="1100" b="1" dirty="0">
                <a:solidFill>
                  <a:schemeClr val="tx1">
                    <a:lumMod val="50000"/>
                  </a:schemeClr>
                </a:solidFill>
                <a:latin typeface="+mn-lt"/>
              </a:rPr>
              <a:t>P-</a:t>
            </a:r>
            <a:r>
              <a:rPr lang="ru-RU" sz="1100" b="1" dirty="0" err="1">
                <a:solidFill>
                  <a:schemeClr val="tx1">
                    <a:lumMod val="50000"/>
                  </a:schemeClr>
                </a:solidFill>
                <a:latin typeface="+mn-lt"/>
              </a:rPr>
              <a:t>value</a:t>
            </a:r>
            <a:r>
              <a:rPr lang="ru-RU" sz="1100" dirty="0">
                <a:solidFill>
                  <a:schemeClr val="tx1">
                    <a:lumMod val="50000"/>
                  </a:schemeClr>
                </a:solidFill>
                <a:latin typeface="+mn-lt"/>
              </a:rPr>
              <a:t>, рассчитанное по этим критериям &gt; 0.05, то распределение признается нормальным.</a:t>
            </a:r>
          </a:p>
        </p:txBody>
      </p:sp>
      <p:pic>
        <p:nvPicPr>
          <p:cNvPr id="28" name="Рисунок 27">
            <a:extLst>
              <a:ext uri="{FF2B5EF4-FFF2-40B4-BE49-F238E27FC236}">
                <a16:creationId xmlns:a16="http://schemas.microsoft.com/office/drawing/2014/main" id="{6E57FD1D-E0D0-40D7-96B2-63EB4C9C229D}"/>
              </a:ext>
            </a:extLst>
          </p:cNvPr>
          <p:cNvPicPr>
            <a:picLocks noChangeAspect="1"/>
          </p:cNvPicPr>
          <p:nvPr/>
        </p:nvPicPr>
        <p:blipFill>
          <a:blip r:embed="rId5"/>
          <a:stretch>
            <a:fillRect/>
          </a:stretch>
        </p:blipFill>
        <p:spPr>
          <a:xfrm>
            <a:off x="1033144" y="3570861"/>
            <a:ext cx="342729" cy="396291"/>
          </a:xfrm>
          <a:prstGeom prst="rect">
            <a:avLst/>
          </a:prstGeom>
        </p:spPr>
      </p:pic>
      <p:pic>
        <p:nvPicPr>
          <p:cNvPr id="30" name="Рисунок 29">
            <a:extLst>
              <a:ext uri="{FF2B5EF4-FFF2-40B4-BE49-F238E27FC236}">
                <a16:creationId xmlns:a16="http://schemas.microsoft.com/office/drawing/2014/main" id="{3CD06C92-095B-41A5-9294-5A3570112BD9}"/>
              </a:ext>
            </a:extLst>
          </p:cNvPr>
          <p:cNvPicPr>
            <a:picLocks noChangeAspect="1"/>
          </p:cNvPicPr>
          <p:nvPr/>
        </p:nvPicPr>
        <p:blipFill>
          <a:blip r:embed="rId6"/>
          <a:stretch>
            <a:fillRect/>
          </a:stretch>
        </p:blipFill>
        <p:spPr>
          <a:xfrm>
            <a:off x="2093184" y="2190772"/>
            <a:ext cx="422854" cy="422854"/>
          </a:xfrm>
          <a:prstGeom prst="rect">
            <a:avLst/>
          </a:prstGeom>
        </p:spPr>
      </p:pic>
      <p:pic>
        <p:nvPicPr>
          <p:cNvPr id="32" name="Рисунок 31">
            <a:extLst>
              <a:ext uri="{FF2B5EF4-FFF2-40B4-BE49-F238E27FC236}">
                <a16:creationId xmlns:a16="http://schemas.microsoft.com/office/drawing/2014/main" id="{9135201C-8A43-4E0B-8396-E21ED3B74195}"/>
              </a:ext>
            </a:extLst>
          </p:cNvPr>
          <p:cNvPicPr>
            <a:picLocks noChangeAspect="1"/>
          </p:cNvPicPr>
          <p:nvPr/>
        </p:nvPicPr>
        <p:blipFill>
          <a:blip r:embed="rId7"/>
          <a:stretch>
            <a:fillRect/>
          </a:stretch>
        </p:blipFill>
        <p:spPr>
          <a:xfrm>
            <a:off x="4374551" y="2080680"/>
            <a:ext cx="442026" cy="422855"/>
          </a:xfrm>
          <a:prstGeom prst="rect">
            <a:avLst/>
          </a:prstGeom>
        </p:spPr>
      </p:pic>
      <p:pic>
        <p:nvPicPr>
          <p:cNvPr id="33" name="Рисунок 32">
            <a:extLst>
              <a:ext uri="{FF2B5EF4-FFF2-40B4-BE49-F238E27FC236}">
                <a16:creationId xmlns:a16="http://schemas.microsoft.com/office/drawing/2014/main" id="{019D8474-E9EF-41A3-AC7F-CC61D72E2483}"/>
              </a:ext>
            </a:extLst>
          </p:cNvPr>
          <p:cNvPicPr>
            <a:picLocks noChangeAspect="1"/>
          </p:cNvPicPr>
          <p:nvPr/>
        </p:nvPicPr>
        <p:blipFill>
          <a:blip r:embed="rId8"/>
          <a:stretch>
            <a:fillRect/>
          </a:stretch>
        </p:blipFill>
        <p:spPr>
          <a:xfrm>
            <a:off x="3751455" y="2956122"/>
            <a:ext cx="436893" cy="309388"/>
          </a:xfrm>
          <a:prstGeom prst="rect">
            <a:avLst/>
          </a:prstGeom>
        </p:spPr>
      </p:pic>
      <p:pic>
        <p:nvPicPr>
          <p:cNvPr id="35" name="Рисунок 34">
            <a:extLst>
              <a:ext uri="{FF2B5EF4-FFF2-40B4-BE49-F238E27FC236}">
                <a16:creationId xmlns:a16="http://schemas.microsoft.com/office/drawing/2014/main" id="{83B87784-CD1F-45AD-A48B-6DA5139A206E}"/>
              </a:ext>
            </a:extLst>
          </p:cNvPr>
          <p:cNvPicPr>
            <a:picLocks noChangeAspect="1"/>
          </p:cNvPicPr>
          <p:nvPr/>
        </p:nvPicPr>
        <p:blipFill>
          <a:blip r:embed="rId9"/>
          <a:stretch>
            <a:fillRect/>
          </a:stretch>
        </p:blipFill>
        <p:spPr>
          <a:xfrm>
            <a:off x="3054782" y="3361829"/>
            <a:ext cx="418064" cy="418064"/>
          </a:xfrm>
          <a:prstGeom prst="rect">
            <a:avLst/>
          </a:prstGeom>
        </p:spPr>
      </p:pic>
      <p:pic>
        <p:nvPicPr>
          <p:cNvPr id="36" name="Рисунок 35">
            <a:extLst>
              <a:ext uri="{FF2B5EF4-FFF2-40B4-BE49-F238E27FC236}">
                <a16:creationId xmlns:a16="http://schemas.microsoft.com/office/drawing/2014/main" id="{EFFEB545-AC94-49C5-A9A4-53A9230C71EA}"/>
              </a:ext>
            </a:extLst>
          </p:cNvPr>
          <p:cNvPicPr>
            <a:picLocks noChangeAspect="1"/>
          </p:cNvPicPr>
          <p:nvPr/>
        </p:nvPicPr>
        <p:blipFill>
          <a:blip r:embed="rId9"/>
          <a:stretch>
            <a:fillRect/>
          </a:stretch>
        </p:blipFill>
        <p:spPr>
          <a:xfrm>
            <a:off x="5695306" y="2591487"/>
            <a:ext cx="442026" cy="442026"/>
          </a:xfrm>
          <a:prstGeom prst="rect">
            <a:avLst/>
          </a:prstGeom>
        </p:spPr>
      </p:pic>
    </p:spTree>
    <p:extLst>
      <p:ext uri="{BB962C8B-B14F-4D97-AF65-F5344CB8AC3E}">
        <p14:creationId xmlns:p14="http://schemas.microsoft.com/office/powerpoint/2010/main" val="25642185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81515"/>
          </a:xfrm>
          <a:prstGeom prst="rect">
            <a:avLst/>
          </a:prstGeom>
        </p:spPr>
        <p:txBody>
          <a:bodyPr vert="horz" wrap="square" lIns="0" tIns="12065" rIns="0" bIns="0" rtlCol="0">
            <a:spAutoFit/>
          </a:bodyPr>
          <a:lstStyle/>
          <a:p>
            <a:r>
              <a:rPr lang="ru-RU" sz="2400" dirty="0">
                <a:latin typeface="+mn-lt"/>
              </a:rPr>
              <a:t>Этапы проверки гипотез</a:t>
            </a:r>
            <a:endParaRPr sz="2400" dirty="0">
              <a:latin typeface="+mn-lt"/>
            </a:endParaRPr>
          </a:p>
        </p:txBody>
      </p:sp>
      <p:pic>
        <p:nvPicPr>
          <p:cNvPr id="3" name="Рисунок 2">
            <a:extLst>
              <a:ext uri="{FF2B5EF4-FFF2-40B4-BE49-F238E27FC236}">
                <a16:creationId xmlns:a16="http://schemas.microsoft.com/office/drawing/2014/main" id="{D2ECDA68-B323-447D-BA79-95FB32B87BD3}"/>
              </a:ext>
            </a:extLst>
          </p:cNvPr>
          <p:cNvPicPr>
            <a:picLocks noChangeAspect="1"/>
          </p:cNvPicPr>
          <p:nvPr/>
        </p:nvPicPr>
        <p:blipFill>
          <a:blip r:embed="rId3"/>
          <a:stretch>
            <a:fillRect/>
          </a:stretch>
        </p:blipFill>
        <p:spPr>
          <a:xfrm>
            <a:off x="3098591" y="1065402"/>
            <a:ext cx="5845586" cy="5498983"/>
          </a:xfrm>
          <a:prstGeom prst="rect">
            <a:avLst/>
          </a:prstGeom>
        </p:spPr>
      </p:pic>
    </p:spTree>
    <p:extLst>
      <p:ext uri="{BB962C8B-B14F-4D97-AF65-F5344CB8AC3E}">
        <p14:creationId xmlns:p14="http://schemas.microsoft.com/office/powerpoint/2010/main" val="646335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81515"/>
          </a:xfrm>
          <a:prstGeom prst="rect">
            <a:avLst/>
          </a:prstGeom>
        </p:spPr>
        <p:txBody>
          <a:bodyPr vert="horz" wrap="square" lIns="0" tIns="12065" rIns="0" bIns="0" rtlCol="0">
            <a:spAutoFit/>
          </a:bodyPr>
          <a:lstStyle/>
          <a:p>
            <a:r>
              <a:rPr lang="ru-RU" sz="2400" dirty="0">
                <a:latin typeface="+mn-lt"/>
              </a:rPr>
              <a:t>Этапы проверки гипотез</a:t>
            </a:r>
            <a:endParaRPr sz="2400" dirty="0">
              <a:latin typeface="+mn-lt"/>
            </a:endParaRPr>
          </a:p>
        </p:txBody>
      </p:sp>
      <p:pic>
        <p:nvPicPr>
          <p:cNvPr id="3" name="Рисунок 2">
            <a:extLst>
              <a:ext uri="{FF2B5EF4-FFF2-40B4-BE49-F238E27FC236}">
                <a16:creationId xmlns:a16="http://schemas.microsoft.com/office/drawing/2014/main" id="{D2ECDA68-B323-447D-BA79-95FB32B87BD3}"/>
              </a:ext>
            </a:extLst>
          </p:cNvPr>
          <p:cNvPicPr>
            <a:picLocks noChangeAspect="1"/>
          </p:cNvPicPr>
          <p:nvPr/>
        </p:nvPicPr>
        <p:blipFill>
          <a:blip r:embed="rId3"/>
          <a:stretch>
            <a:fillRect/>
          </a:stretch>
        </p:blipFill>
        <p:spPr>
          <a:xfrm>
            <a:off x="3098591" y="1065402"/>
            <a:ext cx="5845586" cy="5498983"/>
          </a:xfrm>
          <a:prstGeom prst="rect">
            <a:avLst/>
          </a:prstGeom>
        </p:spPr>
      </p:pic>
      <p:sp>
        <p:nvSpPr>
          <p:cNvPr id="4" name="TextBox 3">
            <a:extLst>
              <a:ext uri="{FF2B5EF4-FFF2-40B4-BE49-F238E27FC236}">
                <a16:creationId xmlns:a16="http://schemas.microsoft.com/office/drawing/2014/main" id="{D370F51C-5D00-4DD4-871D-4ADC42A4E494}"/>
              </a:ext>
            </a:extLst>
          </p:cNvPr>
          <p:cNvSpPr txBox="1"/>
          <p:nvPr/>
        </p:nvSpPr>
        <p:spPr>
          <a:xfrm>
            <a:off x="5837680" y="693385"/>
            <a:ext cx="367408" cy="400110"/>
          </a:xfrm>
          <a:prstGeom prst="rect">
            <a:avLst/>
          </a:prstGeom>
          <a:noFill/>
        </p:spPr>
        <p:txBody>
          <a:bodyPr wrap="none" rtlCol="0">
            <a:spAutoFit/>
          </a:bodyPr>
          <a:lstStyle/>
          <a:p>
            <a:r>
              <a:rPr lang="ru-RU" sz="2000" b="1" dirty="0">
                <a:solidFill>
                  <a:srgbClr val="C00000"/>
                </a:solidFill>
                <a:latin typeface="+mn-lt"/>
              </a:rPr>
              <a:t>1</a:t>
            </a:r>
          </a:p>
        </p:txBody>
      </p:sp>
      <p:sp>
        <p:nvSpPr>
          <p:cNvPr id="5" name="TextBox 4">
            <a:extLst>
              <a:ext uri="{FF2B5EF4-FFF2-40B4-BE49-F238E27FC236}">
                <a16:creationId xmlns:a16="http://schemas.microsoft.com/office/drawing/2014/main" id="{9427D30E-2525-48B0-9304-9F6D3596EC5D}"/>
              </a:ext>
            </a:extLst>
          </p:cNvPr>
          <p:cNvSpPr txBox="1"/>
          <p:nvPr/>
        </p:nvSpPr>
        <p:spPr>
          <a:xfrm>
            <a:off x="2731183" y="2901087"/>
            <a:ext cx="367408" cy="400110"/>
          </a:xfrm>
          <a:prstGeom prst="rect">
            <a:avLst/>
          </a:prstGeom>
          <a:noFill/>
        </p:spPr>
        <p:txBody>
          <a:bodyPr wrap="none" rtlCol="0">
            <a:spAutoFit/>
          </a:bodyPr>
          <a:lstStyle/>
          <a:p>
            <a:r>
              <a:rPr lang="ru-RU" sz="2000" b="1" dirty="0">
                <a:solidFill>
                  <a:srgbClr val="C00000"/>
                </a:solidFill>
                <a:latin typeface="+mn-lt"/>
              </a:rPr>
              <a:t>2</a:t>
            </a:r>
          </a:p>
        </p:txBody>
      </p:sp>
      <p:sp>
        <p:nvSpPr>
          <p:cNvPr id="6" name="TextBox 5">
            <a:extLst>
              <a:ext uri="{FF2B5EF4-FFF2-40B4-BE49-F238E27FC236}">
                <a16:creationId xmlns:a16="http://schemas.microsoft.com/office/drawing/2014/main" id="{E6898E22-6E49-4C46-901D-7BA4A78A7C72}"/>
              </a:ext>
            </a:extLst>
          </p:cNvPr>
          <p:cNvSpPr txBox="1"/>
          <p:nvPr/>
        </p:nvSpPr>
        <p:spPr>
          <a:xfrm>
            <a:off x="3758609" y="4134269"/>
            <a:ext cx="367408" cy="400110"/>
          </a:xfrm>
          <a:prstGeom prst="rect">
            <a:avLst/>
          </a:prstGeom>
          <a:noFill/>
        </p:spPr>
        <p:txBody>
          <a:bodyPr wrap="square" rtlCol="0">
            <a:spAutoFit/>
          </a:bodyPr>
          <a:lstStyle/>
          <a:p>
            <a:r>
              <a:rPr lang="ru-RU" sz="2000" b="1" dirty="0">
                <a:solidFill>
                  <a:srgbClr val="C00000"/>
                </a:solidFill>
                <a:latin typeface="+mn-lt"/>
              </a:rPr>
              <a:t>3</a:t>
            </a:r>
          </a:p>
        </p:txBody>
      </p:sp>
      <p:sp>
        <p:nvSpPr>
          <p:cNvPr id="7" name="Прямоугольник: скругленные углы 6">
            <a:extLst>
              <a:ext uri="{FF2B5EF4-FFF2-40B4-BE49-F238E27FC236}">
                <a16:creationId xmlns:a16="http://schemas.microsoft.com/office/drawing/2014/main" id="{32968C3B-5E2E-439F-A6E7-07A472F0CCEE}"/>
              </a:ext>
            </a:extLst>
          </p:cNvPr>
          <p:cNvSpPr/>
          <p:nvPr/>
        </p:nvSpPr>
        <p:spPr>
          <a:xfrm>
            <a:off x="3059314" y="2837185"/>
            <a:ext cx="5749126" cy="527913"/>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a:extLst>
              <a:ext uri="{FF2B5EF4-FFF2-40B4-BE49-F238E27FC236}">
                <a16:creationId xmlns:a16="http://schemas.microsoft.com/office/drawing/2014/main" id="{B398E6E6-0024-4AC1-9ABD-38A876190613}"/>
              </a:ext>
            </a:extLst>
          </p:cNvPr>
          <p:cNvSpPr/>
          <p:nvPr/>
        </p:nvSpPr>
        <p:spPr>
          <a:xfrm>
            <a:off x="4945375" y="1682926"/>
            <a:ext cx="1977004" cy="369332"/>
          </a:xfrm>
          <a:prstGeom prst="rect">
            <a:avLst/>
          </a:prstGeom>
        </p:spPr>
        <p:txBody>
          <a:bodyPr wrap="square">
            <a:spAutoFit/>
          </a:bodyPr>
          <a:lstStyle/>
          <a:p>
            <a:pPr marL="171450" indent="-171450">
              <a:buFont typeface="Arial" panose="020B0604020202020204" pitchFamily="34" charset="0"/>
              <a:buChar char="•"/>
            </a:pPr>
            <a:r>
              <a:rPr lang="ru-RU" sz="900" b="1" dirty="0">
                <a:solidFill>
                  <a:schemeClr val="tx1">
                    <a:lumMod val="50000"/>
                  </a:schemeClr>
                </a:solidFill>
                <a:latin typeface="+mn-lt"/>
              </a:rPr>
              <a:t>Колмогорова-Смирнова</a:t>
            </a:r>
            <a:r>
              <a:rPr lang="ru-RU" sz="900" dirty="0">
                <a:solidFill>
                  <a:schemeClr val="tx1">
                    <a:lumMod val="50000"/>
                  </a:schemeClr>
                </a:solidFill>
                <a:latin typeface="+mn-lt"/>
              </a:rPr>
              <a:t> </a:t>
            </a:r>
          </a:p>
          <a:p>
            <a:pPr marL="171450" indent="-171450">
              <a:buFont typeface="Arial" panose="020B0604020202020204" pitchFamily="34" charset="0"/>
              <a:buChar char="•"/>
            </a:pPr>
            <a:r>
              <a:rPr lang="ru-RU" sz="900" b="1" dirty="0">
                <a:solidFill>
                  <a:schemeClr val="tx1">
                    <a:lumMod val="50000"/>
                  </a:schemeClr>
                </a:solidFill>
                <a:latin typeface="+mn-lt"/>
              </a:rPr>
              <a:t>Шапиро-Уилка</a:t>
            </a:r>
            <a:endParaRPr lang="ru-RU" sz="900" dirty="0">
              <a:solidFill>
                <a:schemeClr val="tx1">
                  <a:lumMod val="50000"/>
                </a:schemeClr>
              </a:solidFill>
              <a:latin typeface="+mn-lt"/>
            </a:endParaRPr>
          </a:p>
        </p:txBody>
      </p:sp>
      <p:sp>
        <p:nvSpPr>
          <p:cNvPr id="9" name="Прямоугольник 8">
            <a:extLst>
              <a:ext uri="{FF2B5EF4-FFF2-40B4-BE49-F238E27FC236}">
                <a16:creationId xmlns:a16="http://schemas.microsoft.com/office/drawing/2014/main" id="{BFA59C4A-0D8B-41A7-A407-4C9A0AC045D5}"/>
              </a:ext>
            </a:extLst>
          </p:cNvPr>
          <p:cNvSpPr/>
          <p:nvPr/>
        </p:nvSpPr>
        <p:spPr>
          <a:xfrm>
            <a:off x="1554020" y="1932756"/>
            <a:ext cx="1682039" cy="507831"/>
          </a:xfrm>
          <a:prstGeom prst="rect">
            <a:avLst/>
          </a:prstGeom>
        </p:spPr>
        <p:txBody>
          <a:bodyPr wrap="square">
            <a:spAutoFit/>
          </a:bodyPr>
          <a:lstStyle/>
          <a:p>
            <a:r>
              <a:rPr lang="en-US" sz="900" b="1" dirty="0">
                <a:solidFill>
                  <a:schemeClr val="bg2"/>
                </a:solidFill>
                <a:latin typeface="+mn-lt"/>
              </a:rPr>
              <a:t>p</a:t>
            </a:r>
            <a:r>
              <a:rPr lang="ru-RU" sz="900" b="1" dirty="0">
                <a:solidFill>
                  <a:schemeClr val="bg2"/>
                </a:solidFill>
                <a:latin typeface="+mn-lt"/>
              </a:rPr>
              <a:t>-</a:t>
            </a:r>
            <a:r>
              <a:rPr lang="ru-RU" sz="900" b="1" dirty="0" err="1">
                <a:solidFill>
                  <a:schemeClr val="bg2"/>
                </a:solidFill>
                <a:latin typeface="+mn-lt"/>
              </a:rPr>
              <a:t>value</a:t>
            </a:r>
            <a:r>
              <a:rPr lang="ru-RU" sz="900" b="1" dirty="0">
                <a:solidFill>
                  <a:schemeClr val="bg2"/>
                </a:solidFill>
                <a:latin typeface="+mn-lt"/>
              </a:rPr>
              <a:t> </a:t>
            </a:r>
            <a:r>
              <a:rPr lang="ru-RU" sz="900" dirty="0">
                <a:solidFill>
                  <a:schemeClr val="bg2"/>
                </a:solidFill>
                <a:latin typeface="+mn-lt"/>
              </a:rPr>
              <a:t>&gt; 0.05 =</a:t>
            </a:r>
            <a:r>
              <a:rPr lang="en-US" sz="900" dirty="0">
                <a:solidFill>
                  <a:schemeClr val="bg2"/>
                </a:solidFill>
                <a:latin typeface="+mn-lt"/>
              </a:rPr>
              <a:t>&gt; </a:t>
            </a:r>
            <a:r>
              <a:rPr lang="ru-RU" sz="900" dirty="0">
                <a:solidFill>
                  <a:schemeClr val="bg2"/>
                </a:solidFill>
                <a:latin typeface="+mn-lt"/>
              </a:rPr>
              <a:t>распределение признается нормальным</a:t>
            </a:r>
          </a:p>
        </p:txBody>
      </p:sp>
      <p:sp>
        <p:nvSpPr>
          <p:cNvPr id="10" name="Прямоугольник 9">
            <a:extLst>
              <a:ext uri="{FF2B5EF4-FFF2-40B4-BE49-F238E27FC236}">
                <a16:creationId xmlns:a16="http://schemas.microsoft.com/office/drawing/2014/main" id="{5689D46B-AE57-464F-BA78-DA09469DE215}"/>
              </a:ext>
            </a:extLst>
          </p:cNvPr>
          <p:cNvSpPr/>
          <p:nvPr/>
        </p:nvSpPr>
        <p:spPr>
          <a:xfrm>
            <a:off x="8808440" y="1928983"/>
            <a:ext cx="2016160" cy="507831"/>
          </a:xfrm>
          <a:prstGeom prst="rect">
            <a:avLst/>
          </a:prstGeom>
        </p:spPr>
        <p:txBody>
          <a:bodyPr wrap="square">
            <a:spAutoFit/>
          </a:bodyPr>
          <a:lstStyle/>
          <a:p>
            <a:r>
              <a:rPr lang="en-US" sz="900" b="1" dirty="0">
                <a:solidFill>
                  <a:schemeClr val="bg2"/>
                </a:solidFill>
                <a:latin typeface="+mn-lt"/>
              </a:rPr>
              <a:t>p</a:t>
            </a:r>
            <a:r>
              <a:rPr lang="ru-RU" sz="900" b="1" dirty="0">
                <a:solidFill>
                  <a:schemeClr val="bg2"/>
                </a:solidFill>
                <a:latin typeface="+mn-lt"/>
              </a:rPr>
              <a:t>-</a:t>
            </a:r>
            <a:r>
              <a:rPr lang="ru-RU" sz="900" b="1" dirty="0" err="1">
                <a:solidFill>
                  <a:schemeClr val="bg2"/>
                </a:solidFill>
                <a:latin typeface="+mn-lt"/>
              </a:rPr>
              <a:t>value</a:t>
            </a:r>
            <a:r>
              <a:rPr lang="ru-RU" sz="900" b="1" dirty="0">
                <a:solidFill>
                  <a:schemeClr val="bg2"/>
                </a:solidFill>
                <a:latin typeface="+mn-lt"/>
              </a:rPr>
              <a:t> </a:t>
            </a:r>
            <a:r>
              <a:rPr lang="en-US" sz="900" dirty="0">
                <a:solidFill>
                  <a:schemeClr val="bg2"/>
                </a:solidFill>
                <a:latin typeface="+mn-lt"/>
              </a:rPr>
              <a:t>&lt;</a:t>
            </a:r>
            <a:r>
              <a:rPr lang="ru-RU" sz="900" dirty="0">
                <a:solidFill>
                  <a:schemeClr val="bg2"/>
                </a:solidFill>
                <a:latin typeface="+mn-lt"/>
              </a:rPr>
              <a:t> 0.05 =</a:t>
            </a:r>
            <a:r>
              <a:rPr lang="en-US" sz="900" dirty="0">
                <a:solidFill>
                  <a:schemeClr val="bg2"/>
                </a:solidFill>
                <a:latin typeface="+mn-lt"/>
              </a:rPr>
              <a:t>&gt; </a:t>
            </a:r>
            <a:r>
              <a:rPr lang="ru-RU" sz="900" dirty="0">
                <a:solidFill>
                  <a:schemeClr val="bg2"/>
                </a:solidFill>
                <a:latin typeface="+mn-lt"/>
              </a:rPr>
              <a:t>распределение не признается нормальным</a:t>
            </a:r>
          </a:p>
        </p:txBody>
      </p:sp>
      <p:sp>
        <p:nvSpPr>
          <p:cNvPr id="11" name="Прямоугольник 10">
            <a:extLst>
              <a:ext uri="{FF2B5EF4-FFF2-40B4-BE49-F238E27FC236}">
                <a16:creationId xmlns:a16="http://schemas.microsoft.com/office/drawing/2014/main" id="{36937C7D-C4A7-4173-A727-4BBB07A409DF}"/>
              </a:ext>
            </a:extLst>
          </p:cNvPr>
          <p:cNvSpPr/>
          <p:nvPr/>
        </p:nvSpPr>
        <p:spPr>
          <a:xfrm>
            <a:off x="811768" y="2916946"/>
            <a:ext cx="2158996" cy="1200329"/>
          </a:xfrm>
          <a:prstGeom prst="rect">
            <a:avLst/>
          </a:prstGeom>
        </p:spPr>
        <p:txBody>
          <a:bodyPr wrap="square">
            <a:spAutoFit/>
          </a:bodyPr>
          <a:lstStyle/>
          <a:p>
            <a:r>
              <a:rPr lang="ru-RU" sz="900" b="1" dirty="0">
                <a:solidFill>
                  <a:schemeClr val="bg2"/>
                </a:solidFill>
                <a:latin typeface="+mn-lt"/>
              </a:rPr>
              <a:t>Задайте вопрос</a:t>
            </a:r>
            <a:r>
              <a:rPr lang="ru-RU" sz="900" dirty="0">
                <a:solidFill>
                  <a:schemeClr val="bg2"/>
                </a:solidFill>
                <a:latin typeface="+mn-lt"/>
              </a:rPr>
              <a:t>: «Можно ли сопоставить каждому элементу из первой выборки конкретный элемент из второй?»</a:t>
            </a:r>
          </a:p>
          <a:p>
            <a:endParaRPr lang="ru-RU" sz="900" dirty="0">
              <a:solidFill>
                <a:schemeClr val="bg2"/>
              </a:solidFill>
              <a:latin typeface="+mn-lt"/>
            </a:endParaRPr>
          </a:p>
          <a:p>
            <a:r>
              <a:rPr lang="ru-RU" sz="900" dirty="0">
                <a:solidFill>
                  <a:schemeClr val="bg2"/>
                </a:solidFill>
                <a:latin typeface="+mn-lt"/>
              </a:rPr>
              <a:t>Да → выборки зависимы.</a:t>
            </a:r>
          </a:p>
          <a:p>
            <a:endParaRPr lang="ru-RU" sz="900" dirty="0">
              <a:solidFill>
                <a:schemeClr val="bg2"/>
              </a:solidFill>
              <a:latin typeface="+mn-lt"/>
            </a:endParaRPr>
          </a:p>
          <a:p>
            <a:r>
              <a:rPr lang="ru-RU" sz="900" dirty="0">
                <a:solidFill>
                  <a:schemeClr val="bg2"/>
                </a:solidFill>
                <a:latin typeface="+mn-lt"/>
              </a:rPr>
              <a:t>Нет → независимы.</a:t>
            </a:r>
          </a:p>
        </p:txBody>
      </p:sp>
      <p:sp>
        <p:nvSpPr>
          <p:cNvPr id="12" name="Прямоугольник 11">
            <a:extLst>
              <a:ext uri="{FF2B5EF4-FFF2-40B4-BE49-F238E27FC236}">
                <a16:creationId xmlns:a16="http://schemas.microsoft.com/office/drawing/2014/main" id="{607F74C9-8CA9-41DC-A6A1-30B799FF36A2}"/>
              </a:ext>
            </a:extLst>
          </p:cNvPr>
          <p:cNvSpPr/>
          <p:nvPr/>
        </p:nvSpPr>
        <p:spPr>
          <a:xfrm>
            <a:off x="580884" y="4362175"/>
            <a:ext cx="2380004" cy="461665"/>
          </a:xfrm>
          <a:prstGeom prst="rect">
            <a:avLst/>
          </a:prstGeom>
        </p:spPr>
        <p:txBody>
          <a:bodyPr wrap="square">
            <a:spAutoFit/>
          </a:bodyPr>
          <a:lstStyle/>
          <a:p>
            <a:r>
              <a:rPr lang="ru-RU" sz="800" dirty="0">
                <a:solidFill>
                  <a:schemeClr val="tx1">
                    <a:lumMod val="50000"/>
                  </a:schemeClr>
                </a:solidFill>
                <a:latin typeface="+mn-lt"/>
              </a:rPr>
              <a:t>Например: Нет связи между конкретными домами → выборки независимы.</a:t>
            </a:r>
          </a:p>
        </p:txBody>
      </p:sp>
      <p:sp>
        <p:nvSpPr>
          <p:cNvPr id="13" name="Прямоугольник 12">
            <a:extLst>
              <a:ext uri="{FF2B5EF4-FFF2-40B4-BE49-F238E27FC236}">
                <a16:creationId xmlns:a16="http://schemas.microsoft.com/office/drawing/2014/main" id="{D7115E25-7303-4ED7-B3FC-5CC72ED17544}"/>
              </a:ext>
            </a:extLst>
          </p:cNvPr>
          <p:cNvSpPr/>
          <p:nvPr/>
        </p:nvSpPr>
        <p:spPr>
          <a:xfrm>
            <a:off x="4126017" y="4620438"/>
            <a:ext cx="1273027" cy="230832"/>
          </a:xfrm>
          <a:prstGeom prst="rect">
            <a:avLst/>
          </a:prstGeom>
          <a:solidFill>
            <a:schemeClr val="bg1"/>
          </a:solidFill>
        </p:spPr>
        <p:txBody>
          <a:bodyPr wrap="square">
            <a:spAutoFit/>
          </a:bodyPr>
          <a:lstStyle/>
          <a:p>
            <a:pPr marL="171450" indent="-171450">
              <a:buFont typeface="Arial" panose="020B0604020202020204" pitchFamily="34" charset="0"/>
              <a:buChar char="•"/>
            </a:pPr>
            <a:r>
              <a:rPr lang="ru-RU" sz="900" b="1" dirty="0">
                <a:solidFill>
                  <a:schemeClr val="tx1">
                    <a:lumMod val="50000"/>
                  </a:schemeClr>
                </a:solidFill>
                <a:latin typeface="+mn-lt"/>
              </a:rPr>
              <a:t>Тест Левена</a:t>
            </a:r>
            <a:endParaRPr lang="ru-RU" sz="900" dirty="0">
              <a:solidFill>
                <a:schemeClr val="tx1">
                  <a:lumMod val="50000"/>
                </a:schemeClr>
              </a:solidFill>
              <a:latin typeface="+mn-lt"/>
            </a:endParaRPr>
          </a:p>
        </p:txBody>
      </p:sp>
      <p:sp>
        <p:nvSpPr>
          <p:cNvPr id="14" name="Прямоугольник 13">
            <a:extLst>
              <a:ext uri="{FF2B5EF4-FFF2-40B4-BE49-F238E27FC236}">
                <a16:creationId xmlns:a16="http://schemas.microsoft.com/office/drawing/2014/main" id="{269500A9-107B-4EE9-B949-CBBAD4E692FE}"/>
              </a:ext>
            </a:extLst>
          </p:cNvPr>
          <p:cNvSpPr/>
          <p:nvPr/>
        </p:nvSpPr>
        <p:spPr>
          <a:xfrm>
            <a:off x="4326939" y="4557008"/>
            <a:ext cx="891013" cy="3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5" name="Прямоугольник 14">
            <a:extLst>
              <a:ext uri="{FF2B5EF4-FFF2-40B4-BE49-F238E27FC236}">
                <a16:creationId xmlns:a16="http://schemas.microsoft.com/office/drawing/2014/main" id="{B6AA3C66-9E67-4BBC-9E7F-FF6C35DD4719}"/>
              </a:ext>
            </a:extLst>
          </p:cNvPr>
          <p:cNvSpPr/>
          <p:nvPr/>
        </p:nvSpPr>
        <p:spPr>
          <a:xfrm>
            <a:off x="3691512" y="5364716"/>
            <a:ext cx="1271995" cy="369332"/>
          </a:xfrm>
          <a:prstGeom prst="rect">
            <a:avLst/>
          </a:prstGeom>
        </p:spPr>
        <p:txBody>
          <a:bodyPr wrap="square">
            <a:spAutoFit/>
          </a:bodyPr>
          <a:lstStyle/>
          <a:p>
            <a:r>
              <a:rPr lang="ru-RU" sz="900" b="1" dirty="0">
                <a:solidFill>
                  <a:srgbClr val="004494"/>
                </a:solidFill>
                <a:latin typeface="+mn-lt"/>
              </a:rPr>
              <a:t>p-</a:t>
            </a:r>
            <a:r>
              <a:rPr lang="ru-RU" sz="900" b="1" dirty="0" err="1">
                <a:solidFill>
                  <a:srgbClr val="004494"/>
                </a:solidFill>
                <a:latin typeface="+mn-lt"/>
              </a:rPr>
              <a:t>value</a:t>
            </a:r>
            <a:r>
              <a:rPr lang="ru-RU" sz="900" b="1" dirty="0">
                <a:solidFill>
                  <a:srgbClr val="004494"/>
                </a:solidFill>
                <a:latin typeface="+mn-lt"/>
              </a:rPr>
              <a:t> &gt; </a:t>
            </a:r>
            <a:r>
              <a:rPr lang="ru-RU" sz="900" dirty="0">
                <a:solidFill>
                  <a:srgbClr val="004494"/>
                </a:solidFill>
                <a:latin typeface="+mn-lt"/>
              </a:rPr>
              <a:t>0.05 </a:t>
            </a:r>
            <a:r>
              <a:rPr lang="ru-RU" sz="900" dirty="0">
                <a:solidFill>
                  <a:schemeClr val="bg2"/>
                </a:solidFill>
              </a:rPr>
              <a:t> </a:t>
            </a:r>
            <a:r>
              <a:rPr lang="ru-RU" sz="900" dirty="0">
                <a:solidFill>
                  <a:srgbClr val="004494"/>
                </a:solidFill>
                <a:latin typeface="+mn-lt"/>
              </a:rPr>
              <a:t> </a:t>
            </a:r>
            <a:endParaRPr lang="en-US" sz="900" dirty="0">
              <a:solidFill>
                <a:srgbClr val="004494"/>
              </a:solidFill>
              <a:latin typeface="+mn-lt"/>
            </a:endParaRPr>
          </a:p>
          <a:p>
            <a:r>
              <a:rPr lang="ru-RU" sz="900" dirty="0">
                <a:solidFill>
                  <a:srgbClr val="004494"/>
                </a:solidFill>
                <a:latin typeface="+mn-lt"/>
              </a:rPr>
              <a:t>дисперсии равны </a:t>
            </a:r>
          </a:p>
        </p:txBody>
      </p:sp>
      <p:sp>
        <p:nvSpPr>
          <p:cNvPr id="16" name="Прямоугольник 15">
            <a:extLst>
              <a:ext uri="{FF2B5EF4-FFF2-40B4-BE49-F238E27FC236}">
                <a16:creationId xmlns:a16="http://schemas.microsoft.com/office/drawing/2014/main" id="{8FACFA77-3588-4C17-9F1C-EF2467D13013}"/>
              </a:ext>
            </a:extLst>
          </p:cNvPr>
          <p:cNvSpPr/>
          <p:nvPr/>
        </p:nvSpPr>
        <p:spPr>
          <a:xfrm>
            <a:off x="5099795" y="5338495"/>
            <a:ext cx="1376234" cy="369332"/>
          </a:xfrm>
          <a:prstGeom prst="rect">
            <a:avLst/>
          </a:prstGeom>
        </p:spPr>
        <p:txBody>
          <a:bodyPr wrap="square">
            <a:spAutoFit/>
          </a:bodyPr>
          <a:lstStyle/>
          <a:p>
            <a:r>
              <a:rPr lang="ru-RU" sz="900" b="1" dirty="0">
                <a:solidFill>
                  <a:srgbClr val="004494"/>
                </a:solidFill>
                <a:latin typeface="+mn-lt"/>
              </a:rPr>
              <a:t>p-</a:t>
            </a:r>
            <a:r>
              <a:rPr lang="ru-RU" sz="900" b="1" dirty="0" err="1">
                <a:solidFill>
                  <a:srgbClr val="004494"/>
                </a:solidFill>
                <a:latin typeface="+mn-lt"/>
              </a:rPr>
              <a:t>value</a:t>
            </a:r>
            <a:r>
              <a:rPr lang="ru-RU" sz="900" b="1" dirty="0">
                <a:solidFill>
                  <a:srgbClr val="004494"/>
                </a:solidFill>
                <a:latin typeface="+mn-lt"/>
              </a:rPr>
              <a:t> ≤ </a:t>
            </a:r>
            <a:r>
              <a:rPr lang="ru-RU" sz="900" dirty="0">
                <a:solidFill>
                  <a:srgbClr val="004494"/>
                </a:solidFill>
                <a:latin typeface="+mn-lt"/>
              </a:rPr>
              <a:t>0.05</a:t>
            </a:r>
            <a:endParaRPr lang="en-US" sz="900" dirty="0">
              <a:solidFill>
                <a:srgbClr val="004494"/>
              </a:solidFill>
              <a:latin typeface="+mn-lt"/>
            </a:endParaRPr>
          </a:p>
          <a:p>
            <a:r>
              <a:rPr lang="ru-RU" sz="900" dirty="0">
                <a:solidFill>
                  <a:srgbClr val="004494"/>
                </a:solidFill>
                <a:latin typeface="+mn-lt"/>
              </a:rPr>
              <a:t>дисперсии неравны</a:t>
            </a:r>
          </a:p>
        </p:txBody>
      </p:sp>
    </p:spTree>
    <p:extLst>
      <p:ext uri="{BB962C8B-B14F-4D97-AF65-F5344CB8AC3E}">
        <p14:creationId xmlns:p14="http://schemas.microsoft.com/office/powerpoint/2010/main" val="381329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81515"/>
          </a:xfrm>
          <a:prstGeom prst="rect">
            <a:avLst/>
          </a:prstGeom>
        </p:spPr>
        <p:txBody>
          <a:bodyPr vert="horz" wrap="square" lIns="0" tIns="12065" rIns="0" bIns="0" rtlCol="0">
            <a:spAutoFit/>
          </a:bodyPr>
          <a:lstStyle/>
          <a:p>
            <a:r>
              <a:rPr lang="ru-RU" sz="2400" dirty="0">
                <a:latin typeface="+mn-lt"/>
              </a:rPr>
              <a:t>Корреляционный анализ</a:t>
            </a:r>
            <a:endParaRPr sz="2400" dirty="0">
              <a:latin typeface="+mn-lt"/>
            </a:endParaRPr>
          </a:p>
        </p:txBody>
      </p:sp>
      <p:sp>
        <p:nvSpPr>
          <p:cNvPr id="4" name="Прямоугольник 3">
            <a:extLst>
              <a:ext uri="{FF2B5EF4-FFF2-40B4-BE49-F238E27FC236}">
                <a16:creationId xmlns:a16="http://schemas.microsoft.com/office/drawing/2014/main" id="{6C989FCA-A5B9-40EA-81AC-34B1A6192312}"/>
              </a:ext>
            </a:extLst>
          </p:cNvPr>
          <p:cNvSpPr/>
          <p:nvPr/>
        </p:nvSpPr>
        <p:spPr>
          <a:xfrm>
            <a:off x="471519" y="1087146"/>
            <a:ext cx="10476114" cy="492443"/>
          </a:xfrm>
          <a:prstGeom prst="rect">
            <a:avLst/>
          </a:prstGeom>
        </p:spPr>
        <p:txBody>
          <a:bodyPr wrap="square">
            <a:spAutoFit/>
          </a:bodyPr>
          <a:lstStyle/>
          <a:p>
            <a:r>
              <a:rPr lang="ru-RU" sz="1300" b="1" dirty="0">
                <a:solidFill>
                  <a:schemeClr val="tx1">
                    <a:lumMod val="50000"/>
                  </a:schemeClr>
                </a:solidFill>
                <a:latin typeface="+mn-lt"/>
              </a:rPr>
              <a:t>Корреляция </a:t>
            </a:r>
            <a:r>
              <a:rPr lang="ru-RU" sz="1300" dirty="0">
                <a:solidFill>
                  <a:schemeClr val="tx1">
                    <a:lumMod val="50000"/>
                  </a:schemeClr>
                </a:solidFill>
                <a:latin typeface="+mn-lt"/>
              </a:rPr>
              <a:t>— это взаимосвязь между разными показателями в статистике. Например, когда один показатель увеличивается, другой уменьшается — или тоже увеличивается.</a:t>
            </a:r>
          </a:p>
        </p:txBody>
      </p:sp>
      <p:pic>
        <p:nvPicPr>
          <p:cNvPr id="5" name="Рисунок 4">
            <a:extLst>
              <a:ext uri="{FF2B5EF4-FFF2-40B4-BE49-F238E27FC236}">
                <a16:creationId xmlns:a16="http://schemas.microsoft.com/office/drawing/2014/main" id="{E78A98AA-4371-4302-A2C3-5D9EB9AD7194}"/>
              </a:ext>
            </a:extLst>
          </p:cNvPr>
          <p:cNvPicPr>
            <a:picLocks noChangeAspect="1"/>
          </p:cNvPicPr>
          <p:nvPr/>
        </p:nvPicPr>
        <p:blipFill>
          <a:blip r:embed="rId3"/>
          <a:stretch>
            <a:fillRect/>
          </a:stretch>
        </p:blipFill>
        <p:spPr>
          <a:xfrm>
            <a:off x="352337" y="2168385"/>
            <a:ext cx="5508934" cy="3410293"/>
          </a:xfrm>
          <a:prstGeom prst="rect">
            <a:avLst/>
          </a:prstGeom>
        </p:spPr>
      </p:pic>
      <p:sp>
        <p:nvSpPr>
          <p:cNvPr id="6" name="Прямоугольник 5">
            <a:extLst>
              <a:ext uri="{FF2B5EF4-FFF2-40B4-BE49-F238E27FC236}">
                <a16:creationId xmlns:a16="http://schemas.microsoft.com/office/drawing/2014/main" id="{574C539D-87F1-467E-964C-123D825A8548}"/>
              </a:ext>
            </a:extLst>
          </p:cNvPr>
          <p:cNvSpPr/>
          <p:nvPr/>
        </p:nvSpPr>
        <p:spPr>
          <a:xfrm>
            <a:off x="5861272" y="1661665"/>
            <a:ext cx="5235736" cy="1569660"/>
          </a:xfrm>
          <a:prstGeom prst="rect">
            <a:avLst/>
          </a:prstGeom>
        </p:spPr>
        <p:txBody>
          <a:bodyPr wrap="square">
            <a:spAutoFit/>
          </a:bodyPr>
          <a:lstStyle/>
          <a:p>
            <a:pPr>
              <a:buFont typeface="Arial" panose="020B0604020202020204" pitchFamily="34" charset="0"/>
              <a:buChar char="•"/>
            </a:pPr>
            <a:r>
              <a:rPr lang="ru-RU" sz="1200" dirty="0">
                <a:solidFill>
                  <a:schemeClr val="tx1">
                    <a:lumMod val="50000"/>
                  </a:schemeClr>
                </a:solidFill>
                <a:latin typeface="+mn-lt"/>
              </a:rPr>
              <a:t>Если </a:t>
            </a:r>
            <a:r>
              <a:rPr lang="ru-RU" sz="1200" b="1" dirty="0">
                <a:solidFill>
                  <a:schemeClr val="tx1">
                    <a:lumMod val="50000"/>
                  </a:schemeClr>
                </a:solidFill>
                <a:latin typeface="+mn-lt"/>
              </a:rPr>
              <a:t>большие дома обычно дороже</a:t>
            </a:r>
            <a:r>
              <a:rPr lang="ru-RU" sz="1200" dirty="0">
                <a:solidFill>
                  <a:schemeClr val="tx1">
                    <a:lumMod val="50000"/>
                  </a:schemeClr>
                </a:solidFill>
                <a:latin typeface="+mn-lt"/>
              </a:rPr>
              <a:t> → корреляция </a:t>
            </a:r>
            <a:r>
              <a:rPr lang="ru-RU" sz="1200" b="1" dirty="0">
                <a:solidFill>
                  <a:schemeClr val="tx1">
                    <a:lumMod val="50000"/>
                  </a:schemeClr>
                </a:solidFill>
                <a:latin typeface="+mn-lt"/>
              </a:rPr>
              <a:t>положительная</a:t>
            </a:r>
            <a:r>
              <a:rPr lang="ru-RU" sz="1200" dirty="0">
                <a:solidFill>
                  <a:schemeClr val="tx1">
                    <a:lumMod val="50000"/>
                  </a:schemeClr>
                </a:solidFill>
                <a:latin typeface="+mn-lt"/>
              </a:rPr>
              <a:t> (близка к +1)</a:t>
            </a:r>
          </a:p>
          <a:p>
            <a:pPr>
              <a:buFont typeface="Arial" panose="020B0604020202020204" pitchFamily="34" charset="0"/>
              <a:buChar char="•"/>
            </a:pPr>
            <a:endParaRPr lang="ru-RU" sz="1200" dirty="0">
              <a:solidFill>
                <a:schemeClr val="tx1">
                  <a:lumMod val="50000"/>
                </a:schemeClr>
              </a:solidFill>
              <a:latin typeface="+mn-lt"/>
            </a:endParaRPr>
          </a:p>
          <a:p>
            <a:pPr>
              <a:buFont typeface="Arial" panose="020B0604020202020204" pitchFamily="34" charset="0"/>
              <a:buChar char="•"/>
            </a:pPr>
            <a:r>
              <a:rPr lang="ru-RU" sz="1200" dirty="0">
                <a:solidFill>
                  <a:schemeClr val="tx1">
                    <a:lumMod val="50000"/>
                  </a:schemeClr>
                </a:solidFill>
                <a:latin typeface="+mn-lt"/>
              </a:rPr>
              <a:t>Если </a:t>
            </a:r>
            <a:r>
              <a:rPr lang="ru-RU" sz="1200" b="1" dirty="0">
                <a:solidFill>
                  <a:schemeClr val="tx1">
                    <a:lumMod val="50000"/>
                  </a:schemeClr>
                </a:solidFill>
                <a:latin typeface="+mn-lt"/>
              </a:rPr>
              <a:t>маленькие дома дороже</a:t>
            </a:r>
            <a:r>
              <a:rPr lang="ru-RU" sz="1200" dirty="0">
                <a:solidFill>
                  <a:schemeClr val="tx1">
                    <a:lumMod val="50000"/>
                  </a:schemeClr>
                </a:solidFill>
                <a:latin typeface="+mn-lt"/>
              </a:rPr>
              <a:t> (редко, но бывает!) → корреляция </a:t>
            </a:r>
            <a:r>
              <a:rPr lang="ru-RU" sz="1200" b="1" dirty="0">
                <a:solidFill>
                  <a:schemeClr val="tx1">
                    <a:lumMod val="50000"/>
                  </a:schemeClr>
                </a:solidFill>
                <a:latin typeface="+mn-lt"/>
              </a:rPr>
              <a:t>отрицательная</a:t>
            </a:r>
            <a:r>
              <a:rPr lang="ru-RU" sz="1200" dirty="0">
                <a:solidFill>
                  <a:schemeClr val="tx1">
                    <a:lumMod val="50000"/>
                  </a:schemeClr>
                </a:solidFill>
                <a:latin typeface="+mn-lt"/>
              </a:rPr>
              <a:t> (близка к -1)</a:t>
            </a:r>
          </a:p>
          <a:p>
            <a:endParaRPr lang="ru-RU" sz="1200" dirty="0">
              <a:solidFill>
                <a:schemeClr val="tx1">
                  <a:lumMod val="50000"/>
                </a:schemeClr>
              </a:solidFill>
              <a:latin typeface="+mn-lt"/>
            </a:endParaRPr>
          </a:p>
          <a:p>
            <a:pPr>
              <a:buFont typeface="Arial" panose="020B0604020202020204" pitchFamily="34" charset="0"/>
              <a:buChar char="•"/>
            </a:pPr>
            <a:r>
              <a:rPr lang="ru-RU" sz="1200" dirty="0">
                <a:solidFill>
                  <a:schemeClr val="tx1">
                    <a:lumMod val="50000"/>
                  </a:schemeClr>
                </a:solidFill>
                <a:latin typeface="+mn-lt"/>
              </a:rPr>
              <a:t>Если </a:t>
            </a:r>
            <a:r>
              <a:rPr lang="ru-RU" sz="1200" b="1" dirty="0">
                <a:solidFill>
                  <a:schemeClr val="tx1">
                    <a:lumMod val="50000"/>
                  </a:schemeClr>
                </a:solidFill>
                <a:latin typeface="+mn-lt"/>
              </a:rPr>
              <a:t>нет связи</a:t>
            </a:r>
            <a:r>
              <a:rPr lang="ru-RU" sz="1200" dirty="0">
                <a:solidFill>
                  <a:schemeClr val="tx1">
                    <a:lumMod val="50000"/>
                  </a:schemeClr>
                </a:solidFill>
                <a:latin typeface="+mn-lt"/>
              </a:rPr>
              <a:t> между площадью и ценой → корреляция </a:t>
            </a:r>
            <a:r>
              <a:rPr lang="ru-RU" sz="1200" b="1" dirty="0">
                <a:solidFill>
                  <a:schemeClr val="tx1">
                    <a:lumMod val="50000"/>
                  </a:schemeClr>
                </a:solidFill>
                <a:latin typeface="+mn-lt"/>
              </a:rPr>
              <a:t>близка к 0</a:t>
            </a:r>
            <a:r>
              <a:rPr lang="ru-RU" sz="1200" dirty="0">
                <a:solidFill>
                  <a:schemeClr val="tx1">
                    <a:lumMod val="50000"/>
                  </a:schemeClr>
                </a:solidFill>
                <a:latin typeface="+mn-lt"/>
              </a:rPr>
              <a:t>.</a:t>
            </a:r>
          </a:p>
        </p:txBody>
      </p:sp>
      <p:sp>
        <p:nvSpPr>
          <p:cNvPr id="7" name="Прямоугольник 6">
            <a:extLst>
              <a:ext uri="{FF2B5EF4-FFF2-40B4-BE49-F238E27FC236}">
                <a16:creationId xmlns:a16="http://schemas.microsoft.com/office/drawing/2014/main" id="{B93E78BF-7A39-4AB2-A752-FBE37165D875}"/>
              </a:ext>
            </a:extLst>
          </p:cNvPr>
          <p:cNvSpPr/>
          <p:nvPr/>
        </p:nvSpPr>
        <p:spPr>
          <a:xfrm>
            <a:off x="954215" y="1714444"/>
            <a:ext cx="4434569" cy="492443"/>
          </a:xfrm>
          <a:prstGeom prst="rect">
            <a:avLst/>
          </a:prstGeom>
        </p:spPr>
        <p:txBody>
          <a:bodyPr wrap="square">
            <a:spAutoFit/>
          </a:bodyPr>
          <a:lstStyle/>
          <a:p>
            <a:pPr algn="ctr"/>
            <a:r>
              <a:rPr lang="ru-RU" sz="1300" b="1" dirty="0">
                <a:solidFill>
                  <a:schemeClr val="tx1">
                    <a:lumMod val="50000"/>
                  </a:schemeClr>
                </a:solidFill>
                <a:latin typeface="+mn-lt"/>
              </a:rPr>
              <a:t>Зависимость стоимости домов от их размеров</a:t>
            </a:r>
            <a:endParaRPr lang="ru-RU" sz="1300" dirty="0">
              <a:solidFill>
                <a:schemeClr val="tx1">
                  <a:lumMod val="50000"/>
                </a:schemeClr>
              </a:solidFill>
              <a:latin typeface="+mn-lt"/>
            </a:endParaRPr>
          </a:p>
        </p:txBody>
      </p:sp>
      <p:pic>
        <p:nvPicPr>
          <p:cNvPr id="8" name="Рисунок 7">
            <a:extLst>
              <a:ext uri="{FF2B5EF4-FFF2-40B4-BE49-F238E27FC236}">
                <a16:creationId xmlns:a16="http://schemas.microsoft.com/office/drawing/2014/main" id="{414DBC44-F52A-460F-B2A2-69546D6A570E}"/>
              </a:ext>
            </a:extLst>
          </p:cNvPr>
          <p:cNvPicPr>
            <a:picLocks noChangeAspect="1"/>
          </p:cNvPicPr>
          <p:nvPr/>
        </p:nvPicPr>
        <p:blipFill>
          <a:blip r:embed="rId4"/>
          <a:stretch>
            <a:fillRect/>
          </a:stretch>
        </p:blipFill>
        <p:spPr>
          <a:xfrm>
            <a:off x="572187" y="2989506"/>
            <a:ext cx="595619" cy="380304"/>
          </a:xfrm>
          <a:prstGeom prst="rect">
            <a:avLst/>
          </a:prstGeom>
        </p:spPr>
      </p:pic>
      <p:pic>
        <p:nvPicPr>
          <p:cNvPr id="10" name="Рисунок 9">
            <a:extLst>
              <a:ext uri="{FF2B5EF4-FFF2-40B4-BE49-F238E27FC236}">
                <a16:creationId xmlns:a16="http://schemas.microsoft.com/office/drawing/2014/main" id="{B070AF72-AF6B-4DF7-8AAB-5B5C7C9309D8}"/>
              </a:ext>
            </a:extLst>
          </p:cNvPr>
          <p:cNvPicPr>
            <a:picLocks noChangeAspect="1"/>
          </p:cNvPicPr>
          <p:nvPr/>
        </p:nvPicPr>
        <p:blipFill>
          <a:blip r:embed="rId5"/>
          <a:stretch>
            <a:fillRect/>
          </a:stretch>
        </p:blipFill>
        <p:spPr>
          <a:xfrm>
            <a:off x="1781535" y="4397677"/>
            <a:ext cx="626105" cy="627330"/>
          </a:xfrm>
          <a:prstGeom prst="rect">
            <a:avLst/>
          </a:prstGeom>
        </p:spPr>
      </p:pic>
      <p:pic>
        <p:nvPicPr>
          <p:cNvPr id="11" name="Рисунок 10">
            <a:extLst>
              <a:ext uri="{FF2B5EF4-FFF2-40B4-BE49-F238E27FC236}">
                <a16:creationId xmlns:a16="http://schemas.microsoft.com/office/drawing/2014/main" id="{F9786214-2566-4E4B-B665-91ECF0FE1C97}"/>
              </a:ext>
            </a:extLst>
          </p:cNvPr>
          <p:cNvPicPr>
            <a:picLocks noChangeAspect="1"/>
          </p:cNvPicPr>
          <p:nvPr/>
        </p:nvPicPr>
        <p:blipFill>
          <a:blip r:embed="rId6"/>
          <a:stretch>
            <a:fillRect/>
          </a:stretch>
        </p:blipFill>
        <p:spPr>
          <a:xfrm>
            <a:off x="1661269" y="2169712"/>
            <a:ext cx="626105" cy="378053"/>
          </a:xfrm>
          <a:prstGeom prst="rect">
            <a:avLst/>
          </a:prstGeom>
        </p:spPr>
      </p:pic>
      <p:pic>
        <p:nvPicPr>
          <p:cNvPr id="12" name="Рисунок 11">
            <a:extLst>
              <a:ext uri="{FF2B5EF4-FFF2-40B4-BE49-F238E27FC236}">
                <a16:creationId xmlns:a16="http://schemas.microsoft.com/office/drawing/2014/main" id="{BF873B75-5509-49B4-8DE4-17FCD982C098}"/>
              </a:ext>
            </a:extLst>
          </p:cNvPr>
          <p:cNvPicPr>
            <a:picLocks noChangeAspect="1"/>
          </p:cNvPicPr>
          <p:nvPr/>
        </p:nvPicPr>
        <p:blipFill>
          <a:blip r:embed="rId6"/>
          <a:stretch>
            <a:fillRect/>
          </a:stretch>
        </p:blipFill>
        <p:spPr>
          <a:xfrm>
            <a:off x="639299" y="3833940"/>
            <a:ext cx="629833" cy="380304"/>
          </a:xfrm>
          <a:prstGeom prst="rect">
            <a:avLst/>
          </a:prstGeom>
        </p:spPr>
      </p:pic>
      <p:sp>
        <p:nvSpPr>
          <p:cNvPr id="13" name="Прямоугольник 12">
            <a:extLst>
              <a:ext uri="{FF2B5EF4-FFF2-40B4-BE49-F238E27FC236}">
                <a16:creationId xmlns:a16="http://schemas.microsoft.com/office/drawing/2014/main" id="{EC777784-CD69-4FA2-91F4-9BC6D51D2BA3}"/>
              </a:ext>
            </a:extLst>
          </p:cNvPr>
          <p:cNvSpPr/>
          <p:nvPr/>
        </p:nvSpPr>
        <p:spPr>
          <a:xfrm>
            <a:off x="4494618" y="4051059"/>
            <a:ext cx="1515603" cy="523220"/>
          </a:xfrm>
          <a:prstGeom prst="rect">
            <a:avLst/>
          </a:prstGeom>
        </p:spPr>
        <p:txBody>
          <a:bodyPr wrap="square">
            <a:spAutoFit/>
          </a:bodyPr>
          <a:lstStyle/>
          <a:p>
            <a:pPr algn="ctr"/>
            <a:r>
              <a:rPr lang="ru-RU" sz="700" b="1" dirty="0">
                <a:solidFill>
                  <a:schemeClr val="tx1">
                    <a:lumMod val="50000"/>
                  </a:schemeClr>
                </a:solidFill>
                <a:latin typeface="+mn-lt"/>
              </a:rPr>
              <a:t>Зависимость стоимости квадратного </a:t>
            </a:r>
          </a:p>
          <a:p>
            <a:pPr algn="ctr"/>
            <a:r>
              <a:rPr lang="ru-RU" sz="700" b="1" dirty="0">
                <a:solidFill>
                  <a:schemeClr val="tx1">
                    <a:lumMod val="50000"/>
                  </a:schemeClr>
                </a:solidFill>
                <a:latin typeface="+mn-lt"/>
              </a:rPr>
              <a:t>метра дома от его размера</a:t>
            </a:r>
            <a:endParaRPr lang="ru-RU" sz="700" dirty="0">
              <a:solidFill>
                <a:schemeClr val="tx1">
                  <a:lumMod val="50000"/>
                </a:schemeClr>
              </a:solidFill>
              <a:latin typeface="+mn-lt"/>
            </a:endParaRPr>
          </a:p>
        </p:txBody>
      </p:sp>
      <p:cxnSp>
        <p:nvCxnSpPr>
          <p:cNvPr id="19" name="Прямая соединительная линия 18">
            <a:extLst>
              <a:ext uri="{FF2B5EF4-FFF2-40B4-BE49-F238E27FC236}">
                <a16:creationId xmlns:a16="http://schemas.microsoft.com/office/drawing/2014/main" id="{981F69DA-3341-413E-9D93-2190DC80CF88}"/>
              </a:ext>
            </a:extLst>
          </p:cNvPr>
          <p:cNvCxnSpPr>
            <a:cxnSpLocks/>
          </p:cNvCxnSpPr>
          <p:nvPr/>
        </p:nvCxnSpPr>
        <p:spPr>
          <a:xfrm flipV="1">
            <a:off x="7193947" y="3561675"/>
            <a:ext cx="3682767" cy="0"/>
          </a:xfrm>
          <a:prstGeom prst="line">
            <a:avLst/>
          </a:prstGeom>
          <a:ln w="12700"/>
        </p:spPr>
        <p:style>
          <a:lnRef idx="1">
            <a:schemeClr val="dk1"/>
          </a:lnRef>
          <a:fillRef idx="0">
            <a:schemeClr val="dk1"/>
          </a:fillRef>
          <a:effectRef idx="0">
            <a:schemeClr val="dk1"/>
          </a:effectRef>
          <a:fontRef idx="minor">
            <a:schemeClr val="tx1"/>
          </a:fontRef>
        </p:style>
      </p:cxnSp>
      <p:sp>
        <p:nvSpPr>
          <p:cNvPr id="14" name="Прямоугольник: скругленные углы 13">
            <a:extLst>
              <a:ext uri="{FF2B5EF4-FFF2-40B4-BE49-F238E27FC236}">
                <a16:creationId xmlns:a16="http://schemas.microsoft.com/office/drawing/2014/main" id="{2299B8E4-860C-46B2-BD8F-493C23555CB8}"/>
              </a:ext>
            </a:extLst>
          </p:cNvPr>
          <p:cNvSpPr/>
          <p:nvPr/>
        </p:nvSpPr>
        <p:spPr>
          <a:xfrm>
            <a:off x="7881845" y="3305905"/>
            <a:ext cx="2306973" cy="494950"/>
          </a:xfrm>
          <a:prstGeom prst="roundRect">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300" dirty="0">
                <a:solidFill>
                  <a:schemeClr val="tx1">
                    <a:lumMod val="50000"/>
                  </a:schemeClr>
                </a:solidFill>
              </a:rPr>
              <a:t>Распределение нормальное?</a:t>
            </a:r>
            <a:r>
              <a:rPr lang="en-US" sz="1300" dirty="0"/>
              <a:t>t</a:t>
            </a:r>
            <a:endParaRPr lang="ru-RU" sz="1300" dirty="0"/>
          </a:p>
        </p:txBody>
      </p:sp>
      <p:cxnSp>
        <p:nvCxnSpPr>
          <p:cNvPr id="22" name="Прямая со стрелкой 21">
            <a:extLst>
              <a:ext uri="{FF2B5EF4-FFF2-40B4-BE49-F238E27FC236}">
                <a16:creationId xmlns:a16="http://schemas.microsoft.com/office/drawing/2014/main" id="{6A076AA3-F850-456C-B01A-318C36368383}"/>
              </a:ext>
            </a:extLst>
          </p:cNvPr>
          <p:cNvCxnSpPr>
            <a:cxnSpLocks/>
          </p:cNvCxnSpPr>
          <p:nvPr/>
        </p:nvCxnSpPr>
        <p:spPr>
          <a:xfrm>
            <a:off x="7193947" y="3553380"/>
            <a:ext cx="0" cy="5427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5" name="Прямая со стрелкой 24">
            <a:extLst>
              <a:ext uri="{FF2B5EF4-FFF2-40B4-BE49-F238E27FC236}">
                <a16:creationId xmlns:a16="http://schemas.microsoft.com/office/drawing/2014/main" id="{3F2F7D35-4912-4783-810A-93421CF1D7D3}"/>
              </a:ext>
            </a:extLst>
          </p:cNvPr>
          <p:cNvCxnSpPr>
            <a:cxnSpLocks/>
          </p:cNvCxnSpPr>
          <p:nvPr/>
        </p:nvCxnSpPr>
        <p:spPr>
          <a:xfrm>
            <a:off x="10876714" y="3561675"/>
            <a:ext cx="0" cy="54275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7" name="Прямоугольник 26">
            <a:extLst>
              <a:ext uri="{FF2B5EF4-FFF2-40B4-BE49-F238E27FC236}">
                <a16:creationId xmlns:a16="http://schemas.microsoft.com/office/drawing/2014/main" id="{64619D6F-A854-4CCB-96E3-3DE1CD63857E}"/>
              </a:ext>
            </a:extLst>
          </p:cNvPr>
          <p:cNvSpPr/>
          <p:nvPr/>
        </p:nvSpPr>
        <p:spPr>
          <a:xfrm>
            <a:off x="7372086" y="3280969"/>
            <a:ext cx="626105" cy="292388"/>
          </a:xfrm>
          <a:prstGeom prst="rect">
            <a:avLst/>
          </a:prstGeom>
        </p:spPr>
        <p:txBody>
          <a:bodyPr wrap="square">
            <a:spAutoFit/>
          </a:bodyPr>
          <a:lstStyle/>
          <a:p>
            <a:r>
              <a:rPr lang="ru-RU" sz="1300" dirty="0">
                <a:solidFill>
                  <a:schemeClr val="tx1">
                    <a:lumMod val="50000"/>
                  </a:schemeClr>
                </a:solidFill>
                <a:latin typeface="+mn-lt"/>
              </a:rPr>
              <a:t>Да</a:t>
            </a:r>
          </a:p>
        </p:txBody>
      </p:sp>
      <p:sp>
        <p:nvSpPr>
          <p:cNvPr id="28" name="Прямоугольник 27">
            <a:extLst>
              <a:ext uri="{FF2B5EF4-FFF2-40B4-BE49-F238E27FC236}">
                <a16:creationId xmlns:a16="http://schemas.microsoft.com/office/drawing/2014/main" id="{CE28E0BE-3649-4709-82AD-0D021A2315E7}"/>
              </a:ext>
            </a:extLst>
          </p:cNvPr>
          <p:cNvSpPr/>
          <p:nvPr/>
        </p:nvSpPr>
        <p:spPr>
          <a:xfrm>
            <a:off x="10250609" y="3275128"/>
            <a:ext cx="626105" cy="292388"/>
          </a:xfrm>
          <a:prstGeom prst="rect">
            <a:avLst/>
          </a:prstGeom>
        </p:spPr>
        <p:txBody>
          <a:bodyPr wrap="square">
            <a:spAutoFit/>
          </a:bodyPr>
          <a:lstStyle/>
          <a:p>
            <a:r>
              <a:rPr lang="ru-RU" sz="1300" dirty="0">
                <a:solidFill>
                  <a:schemeClr val="tx1">
                    <a:lumMod val="50000"/>
                  </a:schemeClr>
                </a:solidFill>
                <a:latin typeface="+mn-lt"/>
              </a:rPr>
              <a:t>Нет</a:t>
            </a:r>
          </a:p>
        </p:txBody>
      </p:sp>
      <p:sp>
        <p:nvSpPr>
          <p:cNvPr id="29" name="Прямоугольник: скругленные углы 28">
            <a:extLst>
              <a:ext uri="{FF2B5EF4-FFF2-40B4-BE49-F238E27FC236}">
                <a16:creationId xmlns:a16="http://schemas.microsoft.com/office/drawing/2014/main" id="{CE371ED8-79A2-40AB-9E1F-7004F2EABFBC}"/>
              </a:ext>
            </a:extLst>
          </p:cNvPr>
          <p:cNvSpPr/>
          <p:nvPr/>
        </p:nvSpPr>
        <p:spPr>
          <a:xfrm>
            <a:off x="6458958" y="4107905"/>
            <a:ext cx="1515604" cy="494950"/>
          </a:xfrm>
          <a:prstGeom prst="roundRect">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300" dirty="0">
                <a:solidFill>
                  <a:schemeClr val="tx1">
                    <a:lumMod val="50000"/>
                  </a:schemeClr>
                </a:solidFill>
              </a:rPr>
              <a:t>Коэффициент Пирсона</a:t>
            </a:r>
            <a:r>
              <a:rPr lang="en-US" dirty="0"/>
              <a:t>t</a:t>
            </a:r>
            <a:endParaRPr lang="ru-RU" dirty="0"/>
          </a:p>
        </p:txBody>
      </p:sp>
      <p:sp>
        <p:nvSpPr>
          <p:cNvPr id="30" name="Прямоугольник: скругленные углы 29">
            <a:extLst>
              <a:ext uri="{FF2B5EF4-FFF2-40B4-BE49-F238E27FC236}">
                <a16:creationId xmlns:a16="http://schemas.microsoft.com/office/drawing/2014/main" id="{71A8BA6C-E0AD-4EFC-9581-176ED74893B7}"/>
              </a:ext>
            </a:extLst>
          </p:cNvPr>
          <p:cNvSpPr/>
          <p:nvPr/>
        </p:nvSpPr>
        <p:spPr>
          <a:xfrm>
            <a:off x="9946145" y="4096135"/>
            <a:ext cx="1515604" cy="494950"/>
          </a:xfrm>
          <a:prstGeom prst="roundRect">
            <a:avLst/>
          </a:prstGeom>
          <a:solidFill>
            <a:schemeClr val="bg1"/>
          </a:solidFill>
          <a:ln w="127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300" dirty="0">
                <a:solidFill>
                  <a:schemeClr val="tx1">
                    <a:lumMod val="50000"/>
                  </a:schemeClr>
                </a:solidFill>
              </a:rPr>
              <a:t>Коэффициент </a:t>
            </a:r>
            <a:r>
              <a:rPr lang="ru-RU" sz="1300" dirty="0" err="1">
                <a:solidFill>
                  <a:schemeClr val="tx1">
                    <a:lumMod val="50000"/>
                  </a:schemeClr>
                </a:solidFill>
              </a:rPr>
              <a:t>Спирмена</a:t>
            </a:r>
            <a:endParaRPr lang="ru-RU" dirty="0"/>
          </a:p>
        </p:txBody>
      </p:sp>
      <p:sp>
        <p:nvSpPr>
          <p:cNvPr id="31" name="Прямоугольник 30">
            <a:extLst>
              <a:ext uri="{FF2B5EF4-FFF2-40B4-BE49-F238E27FC236}">
                <a16:creationId xmlns:a16="http://schemas.microsoft.com/office/drawing/2014/main" id="{16EAB082-6584-4DCB-A280-016CE1992964}"/>
              </a:ext>
            </a:extLst>
          </p:cNvPr>
          <p:cNvSpPr/>
          <p:nvPr/>
        </p:nvSpPr>
        <p:spPr>
          <a:xfrm>
            <a:off x="6096000" y="5196335"/>
            <a:ext cx="5001008" cy="892552"/>
          </a:xfrm>
          <a:prstGeom prst="rect">
            <a:avLst/>
          </a:prstGeom>
        </p:spPr>
        <p:txBody>
          <a:bodyPr wrap="square">
            <a:spAutoFit/>
          </a:bodyPr>
          <a:lstStyle/>
          <a:p>
            <a:r>
              <a:rPr lang="ru-RU" sz="1300" dirty="0">
                <a:solidFill>
                  <a:srgbClr val="C00000"/>
                </a:solidFill>
                <a:latin typeface="+mn-lt"/>
                <a:ea typeface="Times New Roman" panose="02020603050405020304" pitchFamily="18" charset="0"/>
                <a:cs typeface="Times New Roman" panose="02020603050405020304" pitchFamily="18" charset="0"/>
              </a:rPr>
              <a:t>При проведении корреляционного анализа очень важно помнить, что высокий коэффициент корреляции не всегда указывает на характер связи между явлениями!!!</a:t>
            </a:r>
            <a:endParaRPr lang="ru-RU" sz="1300" dirty="0">
              <a:solidFill>
                <a:srgbClr val="C00000"/>
              </a:solidFill>
              <a:latin typeface="+mn-lt"/>
            </a:endParaRPr>
          </a:p>
        </p:txBody>
      </p:sp>
    </p:spTree>
    <p:extLst>
      <p:ext uri="{BB962C8B-B14F-4D97-AF65-F5344CB8AC3E}">
        <p14:creationId xmlns:p14="http://schemas.microsoft.com/office/powerpoint/2010/main" val="2674068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8478" y="508273"/>
            <a:ext cx="11035044" cy="381515"/>
          </a:xfrm>
          <a:prstGeom prst="rect">
            <a:avLst/>
          </a:prstGeom>
        </p:spPr>
        <p:txBody>
          <a:bodyPr vert="horz" wrap="square" lIns="0" tIns="12065" rIns="0" bIns="0" rtlCol="0">
            <a:spAutoFit/>
          </a:bodyPr>
          <a:lstStyle/>
          <a:p>
            <a:r>
              <a:rPr lang="ru-RU" sz="2400" dirty="0">
                <a:latin typeface="+mn-lt"/>
              </a:rPr>
              <a:t>Что такое математическая статистика?</a:t>
            </a:r>
            <a:endParaRPr sz="2400" dirty="0">
              <a:latin typeface="+mn-lt"/>
            </a:endParaRPr>
          </a:p>
        </p:txBody>
      </p:sp>
      <p:sp>
        <p:nvSpPr>
          <p:cNvPr id="4" name="Текст 3"/>
          <p:cNvSpPr>
            <a:spLocks noGrp="1"/>
          </p:cNvSpPr>
          <p:nvPr>
            <p:ph type="body" sz="quarter" idx="16"/>
          </p:nvPr>
        </p:nvSpPr>
        <p:spPr/>
        <p:txBody>
          <a:bodyPr/>
          <a:lstStyle/>
          <a:p>
            <a:endParaRPr lang="ru-RU" dirty="0"/>
          </a:p>
        </p:txBody>
      </p:sp>
      <p:sp>
        <p:nvSpPr>
          <p:cNvPr id="11" name="Прямоугольник 10"/>
          <p:cNvSpPr/>
          <p:nvPr/>
        </p:nvSpPr>
        <p:spPr>
          <a:xfrm>
            <a:off x="694714" y="1691563"/>
            <a:ext cx="5164822" cy="3170099"/>
          </a:xfrm>
          <a:prstGeom prst="rect">
            <a:avLst/>
          </a:prstGeom>
        </p:spPr>
        <p:txBody>
          <a:bodyPr wrap="square">
            <a:spAutoFit/>
          </a:bodyPr>
          <a:lstStyle/>
          <a:p>
            <a:r>
              <a:rPr lang="ru-RU" sz="2000" b="1" dirty="0">
                <a:latin typeface="+mn-lt"/>
              </a:rPr>
              <a:t>Определение</a:t>
            </a:r>
          </a:p>
          <a:p>
            <a:r>
              <a:rPr lang="ru-RU" sz="2000" dirty="0">
                <a:latin typeface="+mn-lt"/>
              </a:rPr>
              <a:t>Наука о сборе, анализе и интерпретации данных в условиях неопределенности.</a:t>
            </a:r>
          </a:p>
          <a:p>
            <a:endParaRPr lang="ru-RU" sz="2000" dirty="0">
              <a:latin typeface="+mn-lt"/>
            </a:endParaRPr>
          </a:p>
          <a:p>
            <a:endParaRPr lang="ru-RU" sz="2000" b="1" dirty="0">
              <a:latin typeface="+mn-lt"/>
            </a:endParaRPr>
          </a:p>
          <a:p>
            <a:r>
              <a:rPr lang="ru-RU" sz="2000" b="1" dirty="0">
                <a:latin typeface="+mn-lt"/>
              </a:rPr>
              <a:t>Главная цель</a:t>
            </a:r>
          </a:p>
          <a:p>
            <a:r>
              <a:rPr lang="ru-RU" sz="2000" dirty="0">
                <a:latin typeface="+mn-lt"/>
              </a:rPr>
              <a:t>Сделать выводы о целом (генеральной совокупности) на основе части (выборки).</a:t>
            </a:r>
            <a:endParaRPr lang="en-US" sz="2000" dirty="0">
              <a:latin typeface="+mn-lt"/>
              <a:cs typeface="Calibri"/>
            </a:endParaRPr>
          </a:p>
        </p:txBody>
      </p:sp>
      <p:pic>
        <p:nvPicPr>
          <p:cNvPr id="8" name="Рисунок 7">
            <a:extLst>
              <a:ext uri="{FF2B5EF4-FFF2-40B4-BE49-F238E27FC236}">
                <a16:creationId xmlns:a16="http://schemas.microsoft.com/office/drawing/2014/main" id="{72CF420C-A17E-4BCC-B460-FC15563C09A4}"/>
              </a:ext>
            </a:extLst>
          </p:cNvPr>
          <p:cNvPicPr>
            <a:picLocks noChangeAspect="1"/>
          </p:cNvPicPr>
          <p:nvPr/>
        </p:nvPicPr>
        <p:blipFill>
          <a:blip r:embed="rId3"/>
          <a:stretch>
            <a:fillRect/>
          </a:stretch>
        </p:blipFill>
        <p:spPr>
          <a:xfrm>
            <a:off x="6029936" y="1236458"/>
            <a:ext cx="5467350" cy="4200525"/>
          </a:xfrm>
          <a:prstGeom prst="rect">
            <a:avLst/>
          </a:prstGeom>
        </p:spPr>
      </p:pic>
    </p:spTree>
    <p:extLst>
      <p:ext uri="{BB962C8B-B14F-4D97-AF65-F5344CB8AC3E}">
        <p14:creationId xmlns:p14="http://schemas.microsoft.com/office/powerpoint/2010/main" val="211348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81515"/>
          </a:xfrm>
          <a:prstGeom prst="rect">
            <a:avLst/>
          </a:prstGeom>
        </p:spPr>
        <p:txBody>
          <a:bodyPr vert="horz" wrap="square" lIns="0" tIns="12065" rIns="0" bIns="0" rtlCol="0">
            <a:spAutoFit/>
          </a:bodyPr>
          <a:lstStyle/>
          <a:p>
            <a:r>
              <a:rPr lang="ru-RU" sz="2400" dirty="0">
                <a:latin typeface="+mn-lt"/>
              </a:rPr>
              <a:t>Основы описательной статистики</a:t>
            </a:r>
            <a:endParaRPr sz="2400" dirty="0">
              <a:latin typeface="+mn-lt"/>
            </a:endParaRPr>
          </a:p>
        </p:txBody>
      </p:sp>
      <p:sp>
        <p:nvSpPr>
          <p:cNvPr id="4" name="Текст 3"/>
          <p:cNvSpPr>
            <a:spLocks noGrp="1"/>
          </p:cNvSpPr>
          <p:nvPr>
            <p:ph type="body" sz="quarter" idx="16"/>
          </p:nvPr>
        </p:nvSpPr>
        <p:spPr/>
        <p:txBody>
          <a:bodyPr/>
          <a:lstStyle/>
          <a:p>
            <a:endParaRPr lang="ru-RU" dirty="0"/>
          </a:p>
        </p:txBody>
      </p:sp>
      <p:pic>
        <p:nvPicPr>
          <p:cNvPr id="5" name="Рисунок 4">
            <a:extLst>
              <a:ext uri="{FF2B5EF4-FFF2-40B4-BE49-F238E27FC236}">
                <a16:creationId xmlns:a16="http://schemas.microsoft.com/office/drawing/2014/main" id="{C0015BB4-27F9-40B7-95FE-85EF5EE0FBEE}"/>
              </a:ext>
            </a:extLst>
          </p:cNvPr>
          <p:cNvPicPr>
            <a:picLocks noChangeAspect="1"/>
          </p:cNvPicPr>
          <p:nvPr/>
        </p:nvPicPr>
        <p:blipFill>
          <a:blip r:embed="rId3"/>
          <a:stretch>
            <a:fillRect/>
          </a:stretch>
        </p:blipFill>
        <p:spPr>
          <a:xfrm>
            <a:off x="357609" y="1930034"/>
            <a:ext cx="2595890" cy="1657483"/>
          </a:xfrm>
          <a:prstGeom prst="rect">
            <a:avLst/>
          </a:prstGeom>
        </p:spPr>
      </p:pic>
      <p:pic>
        <p:nvPicPr>
          <p:cNvPr id="14" name="Рисунок 13">
            <a:extLst>
              <a:ext uri="{FF2B5EF4-FFF2-40B4-BE49-F238E27FC236}">
                <a16:creationId xmlns:a16="http://schemas.microsoft.com/office/drawing/2014/main" id="{C39101CB-DC4B-4F63-904C-91DA60B001D2}"/>
              </a:ext>
            </a:extLst>
          </p:cNvPr>
          <p:cNvPicPr>
            <a:picLocks noChangeAspect="1"/>
          </p:cNvPicPr>
          <p:nvPr/>
        </p:nvPicPr>
        <p:blipFill>
          <a:blip r:embed="rId4"/>
          <a:stretch>
            <a:fillRect/>
          </a:stretch>
        </p:blipFill>
        <p:spPr>
          <a:xfrm>
            <a:off x="3137312" y="1249961"/>
            <a:ext cx="2676970" cy="2676970"/>
          </a:xfrm>
          <a:prstGeom prst="rect">
            <a:avLst/>
          </a:prstGeom>
        </p:spPr>
      </p:pic>
      <p:pic>
        <p:nvPicPr>
          <p:cNvPr id="16" name="Рисунок 15">
            <a:extLst>
              <a:ext uri="{FF2B5EF4-FFF2-40B4-BE49-F238E27FC236}">
                <a16:creationId xmlns:a16="http://schemas.microsoft.com/office/drawing/2014/main" id="{6C5BCAC6-35AF-4A4A-97ED-E312EF96FF4C}"/>
              </a:ext>
            </a:extLst>
          </p:cNvPr>
          <p:cNvPicPr>
            <a:picLocks noChangeAspect="1"/>
          </p:cNvPicPr>
          <p:nvPr/>
        </p:nvPicPr>
        <p:blipFill>
          <a:blip r:embed="rId5"/>
          <a:stretch>
            <a:fillRect/>
          </a:stretch>
        </p:blipFill>
        <p:spPr>
          <a:xfrm>
            <a:off x="10727498" y="811986"/>
            <a:ext cx="1464502" cy="2753265"/>
          </a:xfrm>
          <a:prstGeom prst="rect">
            <a:avLst/>
          </a:prstGeom>
        </p:spPr>
      </p:pic>
      <p:pic>
        <p:nvPicPr>
          <p:cNvPr id="18" name="Рисунок 17">
            <a:extLst>
              <a:ext uri="{FF2B5EF4-FFF2-40B4-BE49-F238E27FC236}">
                <a16:creationId xmlns:a16="http://schemas.microsoft.com/office/drawing/2014/main" id="{B915B6F7-A52D-4543-B137-DEB5791A2E5E}"/>
              </a:ext>
            </a:extLst>
          </p:cNvPr>
          <p:cNvPicPr>
            <a:picLocks noChangeAspect="1"/>
          </p:cNvPicPr>
          <p:nvPr/>
        </p:nvPicPr>
        <p:blipFill>
          <a:blip r:embed="rId6"/>
          <a:stretch>
            <a:fillRect/>
          </a:stretch>
        </p:blipFill>
        <p:spPr>
          <a:xfrm>
            <a:off x="6083811" y="1463279"/>
            <a:ext cx="1817877" cy="2101972"/>
          </a:xfrm>
          <a:prstGeom prst="rect">
            <a:avLst/>
          </a:prstGeom>
        </p:spPr>
      </p:pic>
      <p:sp>
        <p:nvSpPr>
          <p:cNvPr id="21" name="Прямоугольник 20">
            <a:extLst>
              <a:ext uri="{FF2B5EF4-FFF2-40B4-BE49-F238E27FC236}">
                <a16:creationId xmlns:a16="http://schemas.microsoft.com/office/drawing/2014/main" id="{26AD5AF6-0D96-4232-8DE6-2D6BCF40ABB3}"/>
              </a:ext>
            </a:extLst>
          </p:cNvPr>
          <p:cNvSpPr/>
          <p:nvPr/>
        </p:nvSpPr>
        <p:spPr>
          <a:xfrm>
            <a:off x="2448763" y="4608253"/>
            <a:ext cx="7577715" cy="392480"/>
          </a:xfrm>
          <a:prstGeom prst="rect">
            <a:avLst/>
          </a:prstGeom>
        </p:spPr>
        <p:txBody>
          <a:bodyPr wrap="none">
            <a:spAutoFit/>
          </a:bodyPr>
          <a:lstStyle/>
          <a:p>
            <a:pPr>
              <a:lnSpc>
                <a:spcPct val="107000"/>
              </a:lnSpc>
              <a:spcAft>
                <a:spcPts val="2100"/>
              </a:spcAft>
            </a:pPr>
            <a:r>
              <a:rPr lang="ru-RU" sz="2000" b="1" dirty="0">
                <a:latin typeface="Verdana" panose="020B0604030504040204" pitchFamily="34" charset="0"/>
                <a:ea typeface="Verdana" panose="020B0604030504040204" pitchFamily="34" charset="0"/>
                <a:cs typeface="Times New Roman" panose="02020603050405020304" pitchFamily="18" charset="0"/>
              </a:rPr>
              <a:t>Как же нам понять, как выглядит типичный дом?</a:t>
            </a:r>
            <a:endParaRPr lang="ru-RU" sz="2000" b="1"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7" name="Рисунок 6">
            <a:extLst>
              <a:ext uri="{FF2B5EF4-FFF2-40B4-BE49-F238E27FC236}">
                <a16:creationId xmlns:a16="http://schemas.microsoft.com/office/drawing/2014/main" id="{22969F32-DE5C-48C7-A194-329CE56F60B3}"/>
              </a:ext>
            </a:extLst>
          </p:cNvPr>
          <p:cNvPicPr>
            <a:picLocks noChangeAspect="1"/>
          </p:cNvPicPr>
          <p:nvPr/>
        </p:nvPicPr>
        <p:blipFill>
          <a:blip r:embed="rId7"/>
          <a:stretch>
            <a:fillRect/>
          </a:stretch>
        </p:blipFill>
        <p:spPr>
          <a:xfrm>
            <a:off x="7965215" y="1930034"/>
            <a:ext cx="2848684" cy="1720089"/>
          </a:xfrm>
          <a:prstGeom prst="rect">
            <a:avLst/>
          </a:prstGeom>
        </p:spPr>
      </p:pic>
    </p:spTree>
    <p:extLst>
      <p:ext uri="{BB962C8B-B14F-4D97-AF65-F5344CB8AC3E}">
        <p14:creationId xmlns:p14="http://schemas.microsoft.com/office/powerpoint/2010/main" val="3194925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750847"/>
          </a:xfrm>
          <a:prstGeom prst="rect">
            <a:avLst/>
          </a:prstGeom>
        </p:spPr>
        <p:txBody>
          <a:bodyPr vert="horz" wrap="square" lIns="0" tIns="12065" rIns="0" bIns="0" rtlCol="0">
            <a:spAutoFit/>
          </a:bodyPr>
          <a:lstStyle/>
          <a:p>
            <a:r>
              <a:rPr lang="ru-RU" sz="2400" dirty="0">
                <a:latin typeface="+mn-lt"/>
              </a:rPr>
              <a:t>Основы описательной статистики (меры центральной тенденции)</a:t>
            </a:r>
            <a:endParaRPr sz="2400" dirty="0">
              <a:latin typeface="+mn-lt"/>
            </a:endParaRPr>
          </a:p>
        </p:txBody>
      </p:sp>
      <p:pic>
        <p:nvPicPr>
          <p:cNvPr id="5" name="Рисунок 4">
            <a:extLst>
              <a:ext uri="{FF2B5EF4-FFF2-40B4-BE49-F238E27FC236}">
                <a16:creationId xmlns:a16="http://schemas.microsoft.com/office/drawing/2014/main" id="{C0015BB4-27F9-40B7-95FE-85EF5EE0FBEE}"/>
              </a:ext>
            </a:extLst>
          </p:cNvPr>
          <p:cNvPicPr>
            <a:picLocks noChangeAspect="1"/>
          </p:cNvPicPr>
          <p:nvPr/>
        </p:nvPicPr>
        <p:blipFill>
          <a:blip r:embed="rId3"/>
          <a:stretch>
            <a:fillRect/>
          </a:stretch>
        </p:blipFill>
        <p:spPr>
          <a:xfrm>
            <a:off x="443084" y="1613842"/>
            <a:ext cx="1147140" cy="732452"/>
          </a:xfrm>
          <a:prstGeom prst="rect">
            <a:avLst/>
          </a:prstGeom>
        </p:spPr>
      </p:pic>
      <p:pic>
        <p:nvPicPr>
          <p:cNvPr id="14" name="Рисунок 13">
            <a:extLst>
              <a:ext uri="{FF2B5EF4-FFF2-40B4-BE49-F238E27FC236}">
                <a16:creationId xmlns:a16="http://schemas.microsoft.com/office/drawing/2014/main" id="{C39101CB-DC4B-4F63-904C-91DA60B001D2}"/>
              </a:ext>
            </a:extLst>
          </p:cNvPr>
          <p:cNvPicPr>
            <a:picLocks noChangeAspect="1"/>
          </p:cNvPicPr>
          <p:nvPr/>
        </p:nvPicPr>
        <p:blipFill>
          <a:blip r:embed="rId4"/>
          <a:stretch>
            <a:fillRect/>
          </a:stretch>
        </p:blipFill>
        <p:spPr>
          <a:xfrm>
            <a:off x="2853292" y="1504052"/>
            <a:ext cx="842242" cy="842242"/>
          </a:xfrm>
          <a:prstGeom prst="rect">
            <a:avLst/>
          </a:prstGeom>
        </p:spPr>
      </p:pic>
      <p:pic>
        <p:nvPicPr>
          <p:cNvPr id="11" name="Рисунок 10">
            <a:extLst>
              <a:ext uri="{FF2B5EF4-FFF2-40B4-BE49-F238E27FC236}">
                <a16:creationId xmlns:a16="http://schemas.microsoft.com/office/drawing/2014/main" id="{9429BB5A-2D29-4D36-B1D6-4AC034EBBFC3}"/>
              </a:ext>
            </a:extLst>
          </p:cNvPr>
          <p:cNvPicPr>
            <a:picLocks noChangeAspect="1"/>
          </p:cNvPicPr>
          <p:nvPr/>
        </p:nvPicPr>
        <p:blipFill>
          <a:blip r:embed="rId3"/>
          <a:stretch>
            <a:fillRect/>
          </a:stretch>
        </p:blipFill>
        <p:spPr>
          <a:xfrm>
            <a:off x="1590224" y="1670264"/>
            <a:ext cx="1147139" cy="732452"/>
          </a:xfrm>
          <a:prstGeom prst="rect">
            <a:avLst/>
          </a:prstGeom>
        </p:spPr>
      </p:pic>
      <p:pic>
        <p:nvPicPr>
          <p:cNvPr id="12" name="Рисунок 11">
            <a:extLst>
              <a:ext uri="{FF2B5EF4-FFF2-40B4-BE49-F238E27FC236}">
                <a16:creationId xmlns:a16="http://schemas.microsoft.com/office/drawing/2014/main" id="{14017C41-0449-4065-8229-8C87520253BE}"/>
              </a:ext>
            </a:extLst>
          </p:cNvPr>
          <p:cNvPicPr>
            <a:picLocks noChangeAspect="1"/>
          </p:cNvPicPr>
          <p:nvPr/>
        </p:nvPicPr>
        <p:blipFill>
          <a:blip r:embed="rId4"/>
          <a:stretch>
            <a:fillRect/>
          </a:stretch>
        </p:blipFill>
        <p:spPr>
          <a:xfrm>
            <a:off x="3641867" y="1524465"/>
            <a:ext cx="842242" cy="842242"/>
          </a:xfrm>
          <a:prstGeom prst="rect">
            <a:avLst/>
          </a:prstGeom>
        </p:spPr>
      </p:pic>
      <p:pic>
        <p:nvPicPr>
          <p:cNvPr id="13" name="Рисунок 12">
            <a:extLst>
              <a:ext uri="{FF2B5EF4-FFF2-40B4-BE49-F238E27FC236}">
                <a16:creationId xmlns:a16="http://schemas.microsoft.com/office/drawing/2014/main" id="{FD5E4E13-4337-4C3B-8286-EDFB6DA7B671}"/>
              </a:ext>
            </a:extLst>
          </p:cNvPr>
          <p:cNvPicPr>
            <a:picLocks noChangeAspect="1"/>
          </p:cNvPicPr>
          <p:nvPr/>
        </p:nvPicPr>
        <p:blipFill>
          <a:blip r:embed="rId4"/>
          <a:stretch>
            <a:fillRect/>
          </a:stretch>
        </p:blipFill>
        <p:spPr>
          <a:xfrm>
            <a:off x="4446355" y="1524465"/>
            <a:ext cx="842242" cy="842242"/>
          </a:xfrm>
          <a:prstGeom prst="rect">
            <a:avLst/>
          </a:prstGeom>
        </p:spPr>
      </p:pic>
      <p:pic>
        <p:nvPicPr>
          <p:cNvPr id="15" name="Рисунок 14">
            <a:extLst>
              <a:ext uri="{FF2B5EF4-FFF2-40B4-BE49-F238E27FC236}">
                <a16:creationId xmlns:a16="http://schemas.microsoft.com/office/drawing/2014/main" id="{1A4A603E-ED36-4712-BBBA-77D7C54AABD8}"/>
              </a:ext>
            </a:extLst>
          </p:cNvPr>
          <p:cNvPicPr>
            <a:picLocks noChangeAspect="1"/>
          </p:cNvPicPr>
          <p:nvPr/>
        </p:nvPicPr>
        <p:blipFill>
          <a:blip r:embed="rId4"/>
          <a:stretch>
            <a:fillRect/>
          </a:stretch>
        </p:blipFill>
        <p:spPr>
          <a:xfrm>
            <a:off x="5247467" y="1524465"/>
            <a:ext cx="842242" cy="842242"/>
          </a:xfrm>
          <a:prstGeom prst="rect">
            <a:avLst/>
          </a:prstGeom>
        </p:spPr>
      </p:pic>
      <p:pic>
        <p:nvPicPr>
          <p:cNvPr id="19" name="Рисунок 18">
            <a:extLst>
              <a:ext uri="{FF2B5EF4-FFF2-40B4-BE49-F238E27FC236}">
                <a16:creationId xmlns:a16="http://schemas.microsoft.com/office/drawing/2014/main" id="{69E03824-54F9-419D-834F-D69A2C9AC455}"/>
              </a:ext>
            </a:extLst>
          </p:cNvPr>
          <p:cNvPicPr>
            <a:picLocks noChangeAspect="1"/>
          </p:cNvPicPr>
          <p:nvPr/>
        </p:nvPicPr>
        <p:blipFill>
          <a:blip r:embed="rId5"/>
          <a:stretch>
            <a:fillRect/>
          </a:stretch>
        </p:blipFill>
        <p:spPr>
          <a:xfrm>
            <a:off x="8186190" y="763146"/>
            <a:ext cx="854523" cy="1606503"/>
          </a:xfrm>
          <a:prstGeom prst="rect">
            <a:avLst/>
          </a:prstGeom>
        </p:spPr>
      </p:pic>
      <p:pic>
        <p:nvPicPr>
          <p:cNvPr id="20" name="Рисунок 19">
            <a:extLst>
              <a:ext uri="{FF2B5EF4-FFF2-40B4-BE49-F238E27FC236}">
                <a16:creationId xmlns:a16="http://schemas.microsoft.com/office/drawing/2014/main" id="{205CF401-C3BA-45AB-A9B1-486686EC8977}"/>
              </a:ext>
            </a:extLst>
          </p:cNvPr>
          <p:cNvPicPr>
            <a:picLocks noChangeAspect="1"/>
          </p:cNvPicPr>
          <p:nvPr/>
        </p:nvPicPr>
        <p:blipFill>
          <a:blip r:embed="rId5"/>
          <a:stretch>
            <a:fillRect/>
          </a:stretch>
        </p:blipFill>
        <p:spPr>
          <a:xfrm>
            <a:off x="9014237" y="760203"/>
            <a:ext cx="854523" cy="1606503"/>
          </a:xfrm>
          <a:prstGeom prst="rect">
            <a:avLst/>
          </a:prstGeom>
        </p:spPr>
      </p:pic>
      <p:pic>
        <p:nvPicPr>
          <p:cNvPr id="22" name="Рисунок 21">
            <a:extLst>
              <a:ext uri="{FF2B5EF4-FFF2-40B4-BE49-F238E27FC236}">
                <a16:creationId xmlns:a16="http://schemas.microsoft.com/office/drawing/2014/main" id="{8A6FB2D6-6E01-40C2-9A81-0E4EE9E07DD5}"/>
              </a:ext>
            </a:extLst>
          </p:cNvPr>
          <p:cNvPicPr>
            <a:picLocks noChangeAspect="1"/>
          </p:cNvPicPr>
          <p:nvPr/>
        </p:nvPicPr>
        <p:blipFill>
          <a:blip r:embed="rId6"/>
          <a:stretch>
            <a:fillRect/>
          </a:stretch>
        </p:blipFill>
        <p:spPr>
          <a:xfrm>
            <a:off x="10085792" y="1570367"/>
            <a:ext cx="1454198" cy="878072"/>
          </a:xfrm>
          <a:prstGeom prst="rect">
            <a:avLst/>
          </a:prstGeom>
        </p:spPr>
      </p:pic>
      <p:sp>
        <p:nvSpPr>
          <p:cNvPr id="6" name="Левая круглая скобка 5">
            <a:extLst>
              <a:ext uri="{FF2B5EF4-FFF2-40B4-BE49-F238E27FC236}">
                <a16:creationId xmlns:a16="http://schemas.microsoft.com/office/drawing/2014/main" id="{8408CE7F-42E0-42DC-A76D-5072FEF922C4}"/>
              </a:ext>
            </a:extLst>
          </p:cNvPr>
          <p:cNvSpPr/>
          <p:nvPr/>
        </p:nvSpPr>
        <p:spPr>
          <a:xfrm rot="16200000">
            <a:off x="4365877" y="694246"/>
            <a:ext cx="193818" cy="3223121"/>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23" name="Прямоугольник 22">
            <a:extLst>
              <a:ext uri="{FF2B5EF4-FFF2-40B4-BE49-F238E27FC236}">
                <a16:creationId xmlns:a16="http://schemas.microsoft.com/office/drawing/2014/main" id="{2004774F-7851-45E4-A281-7D8F6984E1DE}"/>
              </a:ext>
            </a:extLst>
          </p:cNvPr>
          <p:cNvSpPr/>
          <p:nvPr/>
        </p:nvSpPr>
        <p:spPr>
          <a:xfrm>
            <a:off x="3351467" y="2372975"/>
            <a:ext cx="2082621" cy="630942"/>
          </a:xfrm>
          <a:prstGeom prst="rect">
            <a:avLst/>
          </a:prstGeom>
        </p:spPr>
        <p:txBody>
          <a:bodyPr wrap="none">
            <a:spAutoFit/>
          </a:bodyPr>
          <a:lstStyle/>
          <a:p>
            <a:pPr algn="ctr"/>
            <a:r>
              <a:rPr lang="ru-RU"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Мода</a:t>
            </a:r>
          </a:p>
          <a:p>
            <a:pPr algn="ctr"/>
            <a:r>
              <a:rPr lang="ru-RU" sz="1500" b="1" dirty="0">
                <a:solidFill>
                  <a:srgbClr val="C00000"/>
                </a:solidFill>
                <a:effectLst/>
                <a:latin typeface="Verdana" panose="020B0604030504040204" pitchFamily="34" charset="0"/>
                <a:ea typeface="Verdana" panose="020B0604030504040204" pitchFamily="34" charset="0"/>
                <a:cs typeface="Times New Roman" panose="02020603050405020304" pitchFamily="18" charset="0"/>
              </a:rPr>
              <a:t>Частота моды =4</a:t>
            </a:r>
          </a:p>
        </p:txBody>
      </p:sp>
      <p:sp>
        <p:nvSpPr>
          <p:cNvPr id="8" name="Прямоугольник 7">
            <a:extLst>
              <a:ext uri="{FF2B5EF4-FFF2-40B4-BE49-F238E27FC236}">
                <a16:creationId xmlns:a16="http://schemas.microsoft.com/office/drawing/2014/main" id="{2184C4FD-8061-412A-B341-8C3912AECAD1}"/>
              </a:ext>
            </a:extLst>
          </p:cNvPr>
          <p:cNvSpPr/>
          <p:nvPr/>
        </p:nvSpPr>
        <p:spPr>
          <a:xfrm>
            <a:off x="228367" y="2955138"/>
            <a:ext cx="11691959" cy="523220"/>
          </a:xfrm>
          <a:prstGeom prst="rect">
            <a:avLst/>
          </a:prstGeom>
        </p:spPr>
        <p:txBody>
          <a:bodyPr wrap="square">
            <a:spAutoFit/>
          </a:bodyPr>
          <a:lstStyle/>
          <a:p>
            <a:pPr algn="just"/>
            <a:r>
              <a:rPr lang="ru-RU" sz="1400" b="1" dirty="0">
                <a:solidFill>
                  <a:srgbClr val="001D35"/>
                </a:solidFill>
                <a:latin typeface="+mn-lt"/>
              </a:rPr>
              <a:t>Мода </a:t>
            </a:r>
            <a:r>
              <a:rPr lang="ru-RU" sz="1400" dirty="0">
                <a:solidFill>
                  <a:srgbClr val="001D35"/>
                </a:solidFill>
                <a:latin typeface="+mn-lt"/>
              </a:rPr>
              <a:t>(или модальное значение) - это значение, которое встречается в наборе данных чаще всего, независимо от того, является ли набор числовым или нечисловым</a:t>
            </a:r>
            <a:endParaRPr lang="ru-RU" sz="1400" dirty="0">
              <a:latin typeface="+mn-lt"/>
            </a:endParaRPr>
          </a:p>
        </p:txBody>
      </p:sp>
      <p:pic>
        <p:nvPicPr>
          <p:cNvPr id="24" name="Рисунок 23">
            <a:extLst>
              <a:ext uri="{FF2B5EF4-FFF2-40B4-BE49-F238E27FC236}">
                <a16:creationId xmlns:a16="http://schemas.microsoft.com/office/drawing/2014/main" id="{34FD3F47-EEBD-4A6C-B74E-68B884985160}"/>
              </a:ext>
            </a:extLst>
          </p:cNvPr>
          <p:cNvPicPr>
            <a:picLocks noChangeAspect="1"/>
          </p:cNvPicPr>
          <p:nvPr/>
        </p:nvPicPr>
        <p:blipFill>
          <a:blip r:embed="rId3"/>
          <a:stretch>
            <a:fillRect/>
          </a:stretch>
        </p:blipFill>
        <p:spPr>
          <a:xfrm>
            <a:off x="8892957" y="3690287"/>
            <a:ext cx="1574402" cy="1005260"/>
          </a:xfrm>
          <a:prstGeom prst="rect">
            <a:avLst/>
          </a:prstGeom>
        </p:spPr>
      </p:pic>
      <p:pic>
        <p:nvPicPr>
          <p:cNvPr id="25" name="Рисунок 24">
            <a:extLst>
              <a:ext uri="{FF2B5EF4-FFF2-40B4-BE49-F238E27FC236}">
                <a16:creationId xmlns:a16="http://schemas.microsoft.com/office/drawing/2014/main" id="{C576AA82-1586-44A3-AFA0-C462C79D454D}"/>
              </a:ext>
            </a:extLst>
          </p:cNvPr>
          <p:cNvPicPr>
            <a:picLocks noChangeAspect="1"/>
          </p:cNvPicPr>
          <p:nvPr/>
        </p:nvPicPr>
        <p:blipFill>
          <a:blip r:embed="rId4"/>
          <a:stretch>
            <a:fillRect/>
          </a:stretch>
        </p:blipFill>
        <p:spPr>
          <a:xfrm>
            <a:off x="4401414" y="3627972"/>
            <a:ext cx="1276681" cy="1276681"/>
          </a:xfrm>
          <a:prstGeom prst="rect">
            <a:avLst/>
          </a:prstGeom>
        </p:spPr>
      </p:pic>
      <p:pic>
        <p:nvPicPr>
          <p:cNvPr id="26" name="Рисунок 25">
            <a:extLst>
              <a:ext uri="{FF2B5EF4-FFF2-40B4-BE49-F238E27FC236}">
                <a16:creationId xmlns:a16="http://schemas.microsoft.com/office/drawing/2014/main" id="{8F828D52-ADED-484A-BA45-4C638C9E7E98}"/>
              </a:ext>
            </a:extLst>
          </p:cNvPr>
          <p:cNvPicPr>
            <a:picLocks noChangeAspect="1"/>
          </p:cNvPicPr>
          <p:nvPr/>
        </p:nvPicPr>
        <p:blipFill>
          <a:blip r:embed="rId5"/>
          <a:stretch>
            <a:fillRect/>
          </a:stretch>
        </p:blipFill>
        <p:spPr>
          <a:xfrm>
            <a:off x="2649061" y="3429000"/>
            <a:ext cx="719410" cy="1352491"/>
          </a:xfrm>
          <a:prstGeom prst="rect">
            <a:avLst/>
          </a:prstGeom>
        </p:spPr>
      </p:pic>
      <p:sp>
        <p:nvSpPr>
          <p:cNvPr id="28" name="Прямоугольник 27">
            <a:extLst>
              <a:ext uri="{FF2B5EF4-FFF2-40B4-BE49-F238E27FC236}">
                <a16:creationId xmlns:a16="http://schemas.microsoft.com/office/drawing/2014/main" id="{5F75738C-28E0-470C-BCDF-169F87666636}"/>
              </a:ext>
            </a:extLst>
          </p:cNvPr>
          <p:cNvSpPr/>
          <p:nvPr/>
        </p:nvSpPr>
        <p:spPr>
          <a:xfrm>
            <a:off x="83584" y="4928928"/>
            <a:ext cx="1619354" cy="362472"/>
          </a:xfrm>
          <a:prstGeom prst="rect">
            <a:avLst/>
          </a:prstGeom>
        </p:spPr>
        <p:txBody>
          <a:bodyPr wrap="none">
            <a:spAutoFit/>
          </a:bodyPr>
          <a:lstStyle/>
          <a:p>
            <a:pPr>
              <a:lnSpc>
                <a:spcPct val="107000"/>
              </a:lnSpc>
              <a:spcAft>
                <a:spcPts val="2100"/>
              </a:spcAft>
            </a:pPr>
            <a:r>
              <a:rPr lang="en-US" sz="1800" b="1" dirty="0">
                <a:latin typeface="Verdana" panose="020B0604030504040204" pitchFamily="34" charset="0"/>
                <a:ea typeface="Verdana" panose="020B0604030504040204" pitchFamily="34" charset="0"/>
                <a:cs typeface="Times New Roman" panose="02020603050405020304" pitchFamily="18" charset="0"/>
              </a:rPr>
              <a:t>&lt;</a:t>
            </a:r>
            <a:r>
              <a:rPr lang="ru-RU" sz="1800" b="1" dirty="0">
                <a:latin typeface="Verdana" panose="020B0604030504040204" pitchFamily="34" charset="0"/>
                <a:ea typeface="Verdana" panose="020B0604030504040204" pitchFamily="34" charset="0"/>
                <a:cs typeface="Times New Roman" panose="02020603050405020304" pitchFamily="18" charset="0"/>
              </a:rPr>
              <a:t> </a:t>
            </a:r>
            <a:r>
              <a:rPr lang="en-US" sz="1800" b="1" dirty="0">
                <a:latin typeface="Verdana" panose="020B0604030504040204" pitchFamily="34" charset="0"/>
                <a:ea typeface="Verdana" panose="020B0604030504040204" pitchFamily="34" charset="0"/>
                <a:cs typeface="Times New Roman" panose="02020603050405020304" pitchFamily="18" charset="0"/>
              </a:rPr>
              <a:t>20 </a:t>
            </a:r>
            <a:r>
              <a:rPr lang="ru-RU" sz="1800" b="1" dirty="0">
                <a:latin typeface="Verdana" panose="020B0604030504040204" pitchFamily="34" charset="0"/>
                <a:ea typeface="Verdana" panose="020B0604030504040204" pitchFamily="34" charset="0"/>
                <a:cs typeface="Times New Roman" panose="02020603050405020304" pitchFamily="18" charset="0"/>
              </a:rPr>
              <a:t>кв. м.</a:t>
            </a:r>
            <a:endParaRPr lang="ru-RU" sz="18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33" name="Прямоугольник 32">
            <a:extLst>
              <a:ext uri="{FF2B5EF4-FFF2-40B4-BE49-F238E27FC236}">
                <a16:creationId xmlns:a16="http://schemas.microsoft.com/office/drawing/2014/main" id="{6BBE6EE8-1E11-4C02-BB7B-A0F095D24B40}"/>
              </a:ext>
            </a:extLst>
          </p:cNvPr>
          <p:cNvSpPr/>
          <p:nvPr/>
        </p:nvSpPr>
        <p:spPr>
          <a:xfrm>
            <a:off x="3982917" y="4781492"/>
            <a:ext cx="2091430" cy="646331"/>
          </a:xfrm>
          <a:prstGeom prst="rect">
            <a:avLst/>
          </a:prstGeom>
        </p:spPr>
        <p:txBody>
          <a:bodyPr wrap="square">
            <a:spAutoFit/>
          </a:bodyPr>
          <a:lstStyle/>
          <a:p>
            <a:pPr algn="ctr"/>
            <a:r>
              <a:rPr lang="ru-RU" sz="1800" b="1" dirty="0">
                <a:latin typeface="Verdana" panose="020B0604030504040204" pitchFamily="34" charset="0"/>
                <a:ea typeface="Verdana" panose="020B0604030504040204" pitchFamily="34" charset="0"/>
                <a:cs typeface="Times New Roman" panose="02020603050405020304" pitchFamily="18" charset="0"/>
              </a:rPr>
              <a:t>от 35 </a:t>
            </a:r>
            <a:endParaRPr lang="en-US" sz="1800" b="1" dirty="0">
              <a:latin typeface="Verdana" panose="020B0604030504040204" pitchFamily="34" charset="0"/>
              <a:ea typeface="Verdana" panose="020B0604030504040204" pitchFamily="34" charset="0"/>
              <a:cs typeface="Times New Roman" panose="02020603050405020304" pitchFamily="18" charset="0"/>
            </a:endParaRPr>
          </a:p>
          <a:p>
            <a:pPr algn="ctr"/>
            <a:r>
              <a:rPr lang="ru-RU" sz="1800" b="1" dirty="0">
                <a:latin typeface="Verdana" panose="020B0604030504040204" pitchFamily="34" charset="0"/>
                <a:ea typeface="Verdana" panose="020B0604030504040204" pitchFamily="34" charset="0"/>
                <a:cs typeface="Times New Roman" panose="02020603050405020304" pitchFamily="18" charset="0"/>
              </a:rPr>
              <a:t>до </a:t>
            </a:r>
            <a:r>
              <a:rPr lang="en-US" sz="1800" b="1" dirty="0">
                <a:latin typeface="Verdana" panose="020B0604030504040204" pitchFamily="34" charset="0"/>
                <a:ea typeface="Verdana" panose="020B0604030504040204" pitchFamily="34" charset="0"/>
                <a:cs typeface="Times New Roman" panose="02020603050405020304" pitchFamily="18" charset="0"/>
              </a:rPr>
              <a:t>50</a:t>
            </a:r>
            <a:r>
              <a:rPr lang="ru-RU" sz="1800" b="1" dirty="0">
                <a:latin typeface="Verdana" panose="020B0604030504040204" pitchFamily="34" charset="0"/>
                <a:ea typeface="Verdana" panose="020B0604030504040204" pitchFamily="34" charset="0"/>
                <a:cs typeface="Times New Roman" panose="02020603050405020304" pitchFamily="18" charset="0"/>
              </a:rPr>
              <a:t> </a:t>
            </a:r>
            <a:r>
              <a:rPr lang="ru-RU" sz="1800" b="1" dirty="0" err="1">
                <a:latin typeface="Verdana" panose="020B0604030504040204" pitchFamily="34" charset="0"/>
                <a:ea typeface="Verdana" panose="020B0604030504040204" pitchFamily="34" charset="0"/>
                <a:cs typeface="Times New Roman" panose="02020603050405020304" pitchFamily="18" charset="0"/>
              </a:rPr>
              <a:t>кв.м</a:t>
            </a:r>
            <a:r>
              <a:rPr lang="ru-RU" sz="1800" b="1" dirty="0">
                <a:latin typeface="Verdana" panose="020B0604030504040204" pitchFamily="34" charset="0"/>
                <a:ea typeface="Verdana" panose="020B0604030504040204" pitchFamily="34" charset="0"/>
                <a:cs typeface="Times New Roman" panose="02020603050405020304" pitchFamily="18" charset="0"/>
              </a:rPr>
              <a:t>.</a:t>
            </a:r>
            <a:endParaRPr lang="ru-RU" sz="18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34" name="Прямоугольник 33">
            <a:extLst>
              <a:ext uri="{FF2B5EF4-FFF2-40B4-BE49-F238E27FC236}">
                <a16:creationId xmlns:a16="http://schemas.microsoft.com/office/drawing/2014/main" id="{CB68E22D-31BC-416A-90C2-515AB60255ED}"/>
              </a:ext>
            </a:extLst>
          </p:cNvPr>
          <p:cNvSpPr/>
          <p:nvPr/>
        </p:nvSpPr>
        <p:spPr>
          <a:xfrm>
            <a:off x="8892957" y="4675528"/>
            <a:ext cx="1822935" cy="658835"/>
          </a:xfrm>
          <a:prstGeom prst="rect">
            <a:avLst/>
          </a:prstGeom>
        </p:spPr>
        <p:txBody>
          <a:bodyPr wrap="none">
            <a:spAutoFit/>
          </a:bodyPr>
          <a:lstStyle/>
          <a:p>
            <a:pPr algn="ctr">
              <a:lnSpc>
                <a:spcPct val="107000"/>
              </a:lnSpc>
            </a:pPr>
            <a:r>
              <a:rPr lang="ru-RU" sz="1800" b="1" dirty="0">
                <a:latin typeface="Verdana" panose="020B0604030504040204" pitchFamily="34" charset="0"/>
                <a:ea typeface="Verdana" panose="020B0604030504040204" pitchFamily="34" charset="0"/>
                <a:cs typeface="Times New Roman" panose="02020603050405020304" pitchFamily="18" charset="0"/>
              </a:rPr>
              <a:t>от 70 </a:t>
            </a:r>
          </a:p>
          <a:p>
            <a:pPr algn="ctr">
              <a:lnSpc>
                <a:spcPct val="107000"/>
              </a:lnSpc>
            </a:pPr>
            <a:r>
              <a:rPr lang="ru-RU" sz="1800" b="1" dirty="0">
                <a:latin typeface="Verdana" panose="020B0604030504040204" pitchFamily="34" charset="0"/>
                <a:ea typeface="Verdana" panose="020B0604030504040204" pitchFamily="34" charset="0"/>
                <a:cs typeface="Times New Roman" panose="02020603050405020304" pitchFamily="18" charset="0"/>
              </a:rPr>
              <a:t>до 120 </a:t>
            </a:r>
            <a:r>
              <a:rPr lang="ru-RU" sz="1800" b="1" dirty="0" err="1">
                <a:latin typeface="Verdana" panose="020B0604030504040204" pitchFamily="34" charset="0"/>
                <a:ea typeface="Verdana" panose="020B0604030504040204" pitchFamily="34" charset="0"/>
                <a:cs typeface="Times New Roman" panose="02020603050405020304" pitchFamily="18" charset="0"/>
              </a:rPr>
              <a:t>кв.м</a:t>
            </a:r>
            <a:r>
              <a:rPr lang="ru-RU" sz="1800" b="1" dirty="0">
                <a:latin typeface="Verdana" panose="020B0604030504040204" pitchFamily="34" charset="0"/>
                <a:ea typeface="Verdana" panose="020B0604030504040204" pitchFamily="34" charset="0"/>
                <a:cs typeface="Times New Roman" panose="02020603050405020304" pitchFamily="18" charset="0"/>
              </a:rPr>
              <a:t>.</a:t>
            </a:r>
            <a:endParaRPr lang="ru-RU" sz="1800" b="1"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10" name="Рисунок 9">
            <a:extLst>
              <a:ext uri="{FF2B5EF4-FFF2-40B4-BE49-F238E27FC236}">
                <a16:creationId xmlns:a16="http://schemas.microsoft.com/office/drawing/2014/main" id="{647E3928-E197-4CF2-83E0-E7572F365682}"/>
              </a:ext>
            </a:extLst>
          </p:cNvPr>
          <p:cNvPicPr>
            <a:picLocks noChangeAspect="1"/>
          </p:cNvPicPr>
          <p:nvPr/>
        </p:nvPicPr>
        <p:blipFill>
          <a:blip r:embed="rId7"/>
          <a:stretch>
            <a:fillRect/>
          </a:stretch>
        </p:blipFill>
        <p:spPr>
          <a:xfrm>
            <a:off x="6711038" y="3496256"/>
            <a:ext cx="1148976" cy="1099144"/>
          </a:xfrm>
          <a:prstGeom prst="rect">
            <a:avLst/>
          </a:prstGeom>
        </p:spPr>
      </p:pic>
      <p:sp>
        <p:nvSpPr>
          <p:cNvPr id="37" name="Прямоугольник 36">
            <a:extLst>
              <a:ext uri="{FF2B5EF4-FFF2-40B4-BE49-F238E27FC236}">
                <a16:creationId xmlns:a16="http://schemas.microsoft.com/office/drawing/2014/main" id="{8FF98C84-8374-40F0-B4FD-A307C0C83332}"/>
              </a:ext>
            </a:extLst>
          </p:cNvPr>
          <p:cNvSpPr/>
          <p:nvPr/>
        </p:nvSpPr>
        <p:spPr>
          <a:xfrm>
            <a:off x="6413891" y="4749670"/>
            <a:ext cx="1659429" cy="646331"/>
          </a:xfrm>
          <a:prstGeom prst="rect">
            <a:avLst/>
          </a:prstGeom>
        </p:spPr>
        <p:txBody>
          <a:bodyPr wrap="none">
            <a:spAutoFit/>
          </a:bodyPr>
          <a:lstStyle/>
          <a:p>
            <a:pPr algn="ctr"/>
            <a:r>
              <a:rPr lang="ru-RU" sz="1800" b="1" dirty="0">
                <a:latin typeface="Verdana" panose="020B0604030504040204" pitchFamily="34" charset="0"/>
                <a:ea typeface="Verdana" panose="020B0604030504040204" pitchFamily="34" charset="0"/>
                <a:cs typeface="Times New Roman" panose="02020603050405020304" pitchFamily="18" charset="0"/>
              </a:rPr>
              <a:t>от </a:t>
            </a:r>
            <a:r>
              <a:rPr lang="en-US" sz="1800" b="1" dirty="0">
                <a:latin typeface="Verdana" panose="020B0604030504040204" pitchFamily="34" charset="0"/>
                <a:ea typeface="Verdana" panose="020B0604030504040204" pitchFamily="34" charset="0"/>
                <a:cs typeface="Times New Roman" panose="02020603050405020304" pitchFamily="18" charset="0"/>
              </a:rPr>
              <a:t>50</a:t>
            </a:r>
            <a:r>
              <a:rPr lang="ru-RU" sz="1800" b="1" dirty="0">
                <a:latin typeface="Verdana" panose="020B0604030504040204" pitchFamily="34" charset="0"/>
                <a:ea typeface="Verdana" panose="020B0604030504040204" pitchFamily="34" charset="0"/>
                <a:cs typeface="Times New Roman" panose="02020603050405020304" pitchFamily="18" charset="0"/>
              </a:rPr>
              <a:t> </a:t>
            </a:r>
            <a:endParaRPr lang="en-US" sz="1800" b="1" dirty="0">
              <a:latin typeface="Verdana" panose="020B0604030504040204" pitchFamily="34" charset="0"/>
              <a:ea typeface="Verdana" panose="020B0604030504040204" pitchFamily="34" charset="0"/>
              <a:cs typeface="Times New Roman" panose="02020603050405020304" pitchFamily="18" charset="0"/>
            </a:endParaRPr>
          </a:p>
          <a:p>
            <a:pPr algn="ctr"/>
            <a:r>
              <a:rPr lang="ru-RU" sz="1800" b="1" dirty="0">
                <a:latin typeface="Verdana" panose="020B0604030504040204" pitchFamily="34" charset="0"/>
                <a:ea typeface="Verdana" panose="020B0604030504040204" pitchFamily="34" charset="0"/>
                <a:cs typeface="Times New Roman" panose="02020603050405020304" pitchFamily="18" charset="0"/>
              </a:rPr>
              <a:t>до 70 </a:t>
            </a:r>
            <a:r>
              <a:rPr lang="ru-RU" sz="1800" b="1" dirty="0" err="1">
                <a:latin typeface="Verdana" panose="020B0604030504040204" pitchFamily="34" charset="0"/>
                <a:ea typeface="Verdana" panose="020B0604030504040204" pitchFamily="34" charset="0"/>
                <a:cs typeface="Times New Roman" panose="02020603050405020304" pitchFamily="18" charset="0"/>
              </a:rPr>
              <a:t>кв.м</a:t>
            </a:r>
            <a:r>
              <a:rPr lang="ru-RU" sz="1800" b="1" dirty="0">
                <a:latin typeface="Verdana" panose="020B0604030504040204" pitchFamily="34" charset="0"/>
                <a:ea typeface="Verdana" panose="020B0604030504040204" pitchFamily="34" charset="0"/>
                <a:cs typeface="Times New Roman" panose="02020603050405020304" pitchFamily="18" charset="0"/>
              </a:rPr>
              <a:t>.</a:t>
            </a:r>
            <a:endParaRPr lang="ru-RU" sz="18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38" name="Левая круглая скобка 37">
            <a:extLst>
              <a:ext uri="{FF2B5EF4-FFF2-40B4-BE49-F238E27FC236}">
                <a16:creationId xmlns:a16="http://schemas.microsoft.com/office/drawing/2014/main" id="{B0D24BC5-9D5B-4AEE-BF92-07491FD89162}"/>
              </a:ext>
            </a:extLst>
          </p:cNvPr>
          <p:cNvSpPr/>
          <p:nvPr/>
        </p:nvSpPr>
        <p:spPr>
          <a:xfrm rot="16200000">
            <a:off x="823350" y="4453648"/>
            <a:ext cx="141268" cy="1656093"/>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9" name="Левая круглая скобка 38">
            <a:extLst>
              <a:ext uri="{FF2B5EF4-FFF2-40B4-BE49-F238E27FC236}">
                <a16:creationId xmlns:a16="http://schemas.microsoft.com/office/drawing/2014/main" id="{BD20FDF8-AE84-4EB9-A427-6CEC5F7C4D8E}"/>
              </a:ext>
            </a:extLst>
          </p:cNvPr>
          <p:cNvSpPr/>
          <p:nvPr/>
        </p:nvSpPr>
        <p:spPr>
          <a:xfrm rot="16200000">
            <a:off x="4910418" y="4525525"/>
            <a:ext cx="141268" cy="1656093"/>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pic>
        <p:nvPicPr>
          <p:cNvPr id="40" name="Рисунок 39">
            <a:extLst>
              <a:ext uri="{FF2B5EF4-FFF2-40B4-BE49-F238E27FC236}">
                <a16:creationId xmlns:a16="http://schemas.microsoft.com/office/drawing/2014/main" id="{FE72FD1E-1F76-44C4-94B2-B01B9AD3F5E4}"/>
              </a:ext>
            </a:extLst>
          </p:cNvPr>
          <p:cNvPicPr>
            <a:picLocks noChangeAspect="1"/>
          </p:cNvPicPr>
          <p:nvPr/>
        </p:nvPicPr>
        <p:blipFill>
          <a:blip r:embed="rId8"/>
          <a:stretch>
            <a:fillRect/>
          </a:stretch>
        </p:blipFill>
        <p:spPr>
          <a:xfrm>
            <a:off x="443084" y="3486876"/>
            <a:ext cx="1173034" cy="1356354"/>
          </a:xfrm>
          <a:prstGeom prst="rect">
            <a:avLst/>
          </a:prstGeom>
        </p:spPr>
      </p:pic>
      <p:sp>
        <p:nvSpPr>
          <p:cNvPr id="41" name="Прямоугольник 40">
            <a:extLst>
              <a:ext uri="{FF2B5EF4-FFF2-40B4-BE49-F238E27FC236}">
                <a16:creationId xmlns:a16="http://schemas.microsoft.com/office/drawing/2014/main" id="{1620604C-7E2A-4685-A645-1DAAFE50A29E}"/>
              </a:ext>
            </a:extLst>
          </p:cNvPr>
          <p:cNvSpPr/>
          <p:nvPr/>
        </p:nvSpPr>
        <p:spPr>
          <a:xfrm>
            <a:off x="2081855" y="4802858"/>
            <a:ext cx="1659429" cy="646331"/>
          </a:xfrm>
          <a:prstGeom prst="rect">
            <a:avLst/>
          </a:prstGeom>
        </p:spPr>
        <p:txBody>
          <a:bodyPr wrap="none">
            <a:spAutoFit/>
          </a:bodyPr>
          <a:lstStyle/>
          <a:p>
            <a:pPr algn="ctr"/>
            <a:r>
              <a:rPr lang="ru-RU" sz="1800" b="1" dirty="0">
                <a:latin typeface="Verdana" panose="020B0604030504040204" pitchFamily="34" charset="0"/>
                <a:ea typeface="Verdana" panose="020B0604030504040204" pitchFamily="34" charset="0"/>
                <a:cs typeface="Times New Roman" panose="02020603050405020304" pitchFamily="18" charset="0"/>
              </a:rPr>
              <a:t>от </a:t>
            </a:r>
            <a:r>
              <a:rPr lang="en-US" sz="1800" b="1" dirty="0">
                <a:latin typeface="Verdana" panose="020B0604030504040204" pitchFamily="34" charset="0"/>
                <a:ea typeface="Verdana" panose="020B0604030504040204" pitchFamily="34" charset="0"/>
                <a:cs typeface="Times New Roman" panose="02020603050405020304" pitchFamily="18" charset="0"/>
              </a:rPr>
              <a:t>20</a:t>
            </a:r>
            <a:r>
              <a:rPr lang="ru-RU" sz="1800" b="1" dirty="0">
                <a:latin typeface="Verdana" panose="020B0604030504040204" pitchFamily="34" charset="0"/>
                <a:ea typeface="Verdana" panose="020B0604030504040204" pitchFamily="34" charset="0"/>
                <a:cs typeface="Times New Roman" panose="02020603050405020304" pitchFamily="18" charset="0"/>
              </a:rPr>
              <a:t> </a:t>
            </a:r>
            <a:endParaRPr lang="en-US" sz="1800" b="1" dirty="0">
              <a:latin typeface="Verdana" panose="020B0604030504040204" pitchFamily="34" charset="0"/>
              <a:ea typeface="Verdana" panose="020B0604030504040204" pitchFamily="34" charset="0"/>
              <a:cs typeface="Times New Roman" panose="02020603050405020304" pitchFamily="18" charset="0"/>
            </a:endParaRPr>
          </a:p>
          <a:p>
            <a:pPr algn="ctr"/>
            <a:r>
              <a:rPr lang="ru-RU" sz="1800" b="1" dirty="0">
                <a:latin typeface="Verdana" panose="020B0604030504040204" pitchFamily="34" charset="0"/>
                <a:ea typeface="Verdana" panose="020B0604030504040204" pitchFamily="34" charset="0"/>
                <a:cs typeface="Times New Roman" panose="02020603050405020304" pitchFamily="18" charset="0"/>
              </a:rPr>
              <a:t>до </a:t>
            </a:r>
            <a:r>
              <a:rPr lang="en-US" sz="1800" b="1" dirty="0">
                <a:latin typeface="Verdana" panose="020B0604030504040204" pitchFamily="34" charset="0"/>
                <a:ea typeface="Verdana" panose="020B0604030504040204" pitchFamily="34" charset="0"/>
                <a:cs typeface="Times New Roman" panose="02020603050405020304" pitchFamily="18" charset="0"/>
              </a:rPr>
              <a:t>35</a:t>
            </a:r>
            <a:r>
              <a:rPr lang="ru-RU" sz="1800" b="1" dirty="0">
                <a:latin typeface="Verdana" panose="020B0604030504040204" pitchFamily="34" charset="0"/>
                <a:ea typeface="Verdana" panose="020B0604030504040204" pitchFamily="34" charset="0"/>
                <a:cs typeface="Times New Roman" panose="02020603050405020304" pitchFamily="18" charset="0"/>
              </a:rPr>
              <a:t> </a:t>
            </a:r>
            <a:r>
              <a:rPr lang="ru-RU" sz="1800" b="1" dirty="0" err="1">
                <a:latin typeface="Verdana" panose="020B0604030504040204" pitchFamily="34" charset="0"/>
                <a:ea typeface="Verdana" panose="020B0604030504040204" pitchFamily="34" charset="0"/>
                <a:cs typeface="Times New Roman" panose="02020603050405020304" pitchFamily="18" charset="0"/>
              </a:rPr>
              <a:t>кв.м</a:t>
            </a:r>
            <a:r>
              <a:rPr lang="ru-RU" sz="1800" b="1" dirty="0">
                <a:latin typeface="Verdana" panose="020B0604030504040204" pitchFamily="34" charset="0"/>
                <a:ea typeface="Verdana" panose="020B0604030504040204" pitchFamily="34" charset="0"/>
                <a:cs typeface="Times New Roman" panose="02020603050405020304" pitchFamily="18" charset="0"/>
              </a:rPr>
              <a:t>.</a:t>
            </a:r>
            <a:endParaRPr lang="ru-RU" sz="18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43" name="Прямоугольник 42">
            <a:extLst>
              <a:ext uri="{FF2B5EF4-FFF2-40B4-BE49-F238E27FC236}">
                <a16:creationId xmlns:a16="http://schemas.microsoft.com/office/drawing/2014/main" id="{BE12A899-E5A1-41DC-94F2-E6A03D4B807E}"/>
              </a:ext>
            </a:extLst>
          </p:cNvPr>
          <p:cNvSpPr/>
          <p:nvPr/>
        </p:nvSpPr>
        <p:spPr>
          <a:xfrm>
            <a:off x="491660" y="5307527"/>
            <a:ext cx="784189" cy="400110"/>
          </a:xfrm>
          <a:prstGeom prst="rect">
            <a:avLst/>
          </a:prstGeom>
        </p:spPr>
        <p:txBody>
          <a:bodyPr wrap="none">
            <a:spAutoFit/>
          </a:bodyPr>
          <a:lstStyle/>
          <a:p>
            <a:pPr algn="ctr"/>
            <a:r>
              <a:rPr lang="en-US"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MIN</a:t>
            </a:r>
            <a:endParaRPr lang="ru-RU"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44" name="Прямоугольник 43">
            <a:extLst>
              <a:ext uri="{FF2B5EF4-FFF2-40B4-BE49-F238E27FC236}">
                <a16:creationId xmlns:a16="http://schemas.microsoft.com/office/drawing/2014/main" id="{AE47BAB2-118B-4B0D-A18B-B793C9FDBE1B}"/>
              </a:ext>
            </a:extLst>
          </p:cNvPr>
          <p:cNvSpPr/>
          <p:nvPr/>
        </p:nvSpPr>
        <p:spPr>
          <a:xfrm>
            <a:off x="9263130" y="5352329"/>
            <a:ext cx="822662" cy="400110"/>
          </a:xfrm>
          <a:prstGeom prst="rect">
            <a:avLst/>
          </a:prstGeom>
        </p:spPr>
        <p:txBody>
          <a:bodyPr wrap="none">
            <a:spAutoFit/>
          </a:bodyPr>
          <a:lstStyle/>
          <a:p>
            <a:pPr algn="ctr"/>
            <a:r>
              <a:rPr lang="en-US"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MAX</a:t>
            </a:r>
            <a:endParaRPr lang="ru-RU"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endParaRPr>
          </a:p>
        </p:txBody>
      </p:sp>
      <p:sp>
        <p:nvSpPr>
          <p:cNvPr id="45" name="Прямоугольник 44">
            <a:extLst>
              <a:ext uri="{FF2B5EF4-FFF2-40B4-BE49-F238E27FC236}">
                <a16:creationId xmlns:a16="http://schemas.microsoft.com/office/drawing/2014/main" id="{1834A676-D1B0-4790-8E96-E50E9CB3B3F2}"/>
              </a:ext>
            </a:extLst>
          </p:cNvPr>
          <p:cNvSpPr/>
          <p:nvPr/>
        </p:nvSpPr>
        <p:spPr>
          <a:xfrm>
            <a:off x="4153005" y="5439673"/>
            <a:ext cx="1487908" cy="400110"/>
          </a:xfrm>
          <a:prstGeom prst="rect">
            <a:avLst/>
          </a:prstGeom>
        </p:spPr>
        <p:txBody>
          <a:bodyPr wrap="none">
            <a:spAutoFit/>
          </a:bodyPr>
          <a:lstStyle/>
          <a:p>
            <a:pPr algn="ctr"/>
            <a:r>
              <a:rPr lang="ru-RU"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Медиана</a:t>
            </a:r>
          </a:p>
        </p:txBody>
      </p:sp>
      <p:sp>
        <p:nvSpPr>
          <p:cNvPr id="46" name="Прямоугольник 45">
            <a:extLst>
              <a:ext uri="{FF2B5EF4-FFF2-40B4-BE49-F238E27FC236}">
                <a16:creationId xmlns:a16="http://schemas.microsoft.com/office/drawing/2014/main" id="{C785B297-AE2E-4D72-A62B-9507554B408D}"/>
              </a:ext>
            </a:extLst>
          </p:cNvPr>
          <p:cNvSpPr/>
          <p:nvPr/>
        </p:nvSpPr>
        <p:spPr>
          <a:xfrm>
            <a:off x="307203" y="5887349"/>
            <a:ext cx="11722427" cy="738664"/>
          </a:xfrm>
          <a:prstGeom prst="rect">
            <a:avLst/>
          </a:prstGeom>
        </p:spPr>
        <p:txBody>
          <a:bodyPr wrap="square">
            <a:spAutoFit/>
          </a:bodyPr>
          <a:lstStyle/>
          <a:p>
            <a:pPr algn="just"/>
            <a:r>
              <a:rPr lang="ru-RU" sz="1400" b="1" dirty="0">
                <a:solidFill>
                  <a:srgbClr val="001D35"/>
                </a:solidFill>
                <a:latin typeface="+mn-lt"/>
              </a:rPr>
              <a:t>Медиана </a:t>
            </a:r>
            <a:r>
              <a:rPr lang="ru-RU" sz="1400" dirty="0">
                <a:solidFill>
                  <a:srgbClr val="001D35"/>
                </a:solidFill>
                <a:latin typeface="+mn-lt"/>
              </a:rPr>
              <a:t>- это значение, которое делит упорядоченный набор данных ровно пополам.</a:t>
            </a:r>
          </a:p>
          <a:p>
            <a:pPr algn="just"/>
            <a:br>
              <a:rPr lang="ru-RU" sz="1400" dirty="0">
                <a:solidFill>
                  <a:srgbClr val="001D35"/>
                </a:solidFill>
                <a:latin typeface="+mn-lt"/>
              </a:rPr>
            </a:br>
            <a:endParaRPr lang="ru-RU" sz="1400" dirty="0">
              <a:solidFill>
                <a:srgbClr val="001D35"/>
              </a:solidFill>
              <a:latin typeface="+mn-lt"/>
            </a:endParaRPr>
          </a:p>
        </p:txBody>
      </p:sp>
      <p:pic>
        <p:nvPicPr>
          <p:cNvPr id="47" name="Рисунок 46">
            <a:extLst>
              <a:ext uri="{FF2B5EF4-FFF2-40B4-BE49-F238E27FC236}">
                <a16:creationId xmlns:a16="http://schemas.microsoft.com/office/drawing/2014/main" id="{8656ABF8-542D-463A-B7F4-6ECD949B72DE}"/>
              </a:ext>
            </a:extLst>
          </p:cNvPr>
          <p:cNvPicPr>
            <a:picLocks noChangeAspect="1"/>
          </p:cNvPicPr>
          <p:nvPr/>
        </p:nvPicPr>
        <p:blipFill>
          <a:blip r:embed="rId7"/>
          <a:stretch>
            <a:fillRect/>
          </a:stretch>
        </p:blipFill>
        <p:spPr>
          <a:xfrm>
            <a:off x="6262337" y="1563319"/>
            <a:ext cx="786997" cy="752864"/>
          </a:xfrm>
          <a:prstGeom prst="rect">
            <a:avLst/>
          </a:prstGeom>
        </p:spPr>
      </p:pic>
      <p:pic>
        <p:nvPicPr>
          <p:cNvPr id="48" name="Рисунок 47">
            <a:extLst>
              <a:ext uri="{FF2B5EF4-FFF2-40B4-BE49-F238E27FC236}">
                <a16:creationId xmlns:a16="http://schemas.microsoft.com/office/drawing/2014/main" id="{DC29C60B-C302-492E-8987-BD5DCE8F53CE}"/>
              </a:ext>
            </a:extLst>
          </p:cNvPr>
          <p:cNvPicPr>
            <a:picLocks noChangeAspect="1"/>
          </p:cNvPicPr>
          <p:nvPr/>
        </p:nvPicPr>
        <p:blipFill>
          <a:blip r:embed="rId7"/>
          <a:stretch>
            <a:fillRect/>
          </a:stretch>
        </p:blipFill>
        <p:spPr>
          <a:xfrm>
            <a:off x="7275766" y="1558332"/>
            <a:ext cx="786997" cy="752864"/>
          </a:xfrm>
          <a:prstGeom prst="rect">
            <a:avLst/>
          </a:prstGeom>
        </p:spPr>
      </p:pic>
      <p:sp>
        <p:nvSpPr>
          <p:cNvPr id="51" name="Левая круглая скобка 50">
            <a:extLst>
              <a:ext uri="{FF2B5EF4-FFF2-40B4-BE49-F238E27FC236}">
                <a16:creationId xmlns:a16="http://schemas.microsoft.com/office/drawing/2014/main" id="{203554EC-ABE1-42C7-BA84-9F06A59207E1}"/>
              </a:ext>
            </a:extLst>
          </p:cNvPr>
          <p:cNvSpPr/>
          <p:nvPr/>
        </p:nvSpPr>
        <p:spPr>
          <a:xfrm rot="16200000">
            <a:off x="9650370" y="4408846"/>
            <a:ext cx="141268" cy="1656093"/>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673130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750847"/>
          </a:xfrm>
          <a:prstGeom prst="rect">
            <a:avLst/>
          </a:prstGeom>
        </p:spPr>
        <p:txBody>
          <a:bodyPr vert="horz" wrap="square" lIns="0" tIns="12065" rIns="0" bIns="0" rtlCol="0">
            <a:spAutoFit/>
          </a:bodyPr>
          <a:lstStyle/>
          <a:p>
            <a:r>
              <a:rPr lang="ru-RU" sz="2400" dirty="0">
                <a:latin typeface="+mn-lt"/>
              </a:rPr>
              <a:t>Основы описательной статистики</a:t>
            </a:r>
            <a:r>
              <a:rPr lang="ru-RU" sz="2400" dirty="0"/>
              <a:t> (меры центральной тенденции)</a:t>
            </a:r>
            <a:endParaRPr sz="2400" dirty="0">
              <a:latin typeface="+mn-lt"/>
            </a:endParaRPr>
          </a:p>
        </p:txBody>
      </p:sp>
      <p:sp>
        <p:nvSpPr>
          <p:cNvPr id="8" name="Прямоугольник 7">
            <a:extLst>
              <a:ext uri="{FF2B5EF4-FFF2-40B4-BE49-F238E27FC236}">
                <a16:creationId xmlns:a16="http://schemas.microsoft.com/office/drawing/2014/main" id="{2184C4FD-8061-412A-B341-8C3912AECAD1}"/>
              </a:ext>
            </a:extLst>
          </p:cNvPr>
          <p:cNvSpPr/>
          <p:nvPr/>
        </p:nvSpPr>
        <p:spPr>
          <a:xfrm>
            <a:off x="322436" y="3871007"/>
            <a:ext cx="11691959" cy="523220"/>
          </a:xfrm>
          <a:prstGeom prst="rect">
            <a:avLst/>
          </a:prstGeom>
        </p:spPr>
        <p:txBody>
          <a:bodyPr wrap="square">
            <a:spAutoFit/>
          </a:bodyPr>
          <a:lstStyle/>
          <a:p>
            <a:pPr algn="just"/>
            <a:r>
              <a:rPr lang="ru-RU" sz="1400" b="1" dirty="0">
                <a:solidFill>
                  <a:srgbClr val="001D35"/>
                </a:solidFill>
                <a:latin typeface="+mn-lt"/>
              </a:rPr>
              <a:t>Среднее </a:t>
            </a:r>
            <a:r>
              <a:rPr lang="ru-RU" sz="1400" dirty="0">
                <a:solidFill>
                  <a:srgbClr val="001D35"/>
                </a:solidFill>
                <a:latin typeface="+mn-lt"/>
              </a:rPr>
              <a:t>–  среднее значение набора чисел, вычисляемое путём сложения заданных чисел, затем деления полученной суммы на количество чисел</a:t>
            </a:r>
          </a:p>
        </p:txBody>
      </p:sp>
      <p:pic>
        <p:nvPicPr>
          <p:cNvPr id="24" name="Рисунок 23">
            <a:extLst>
              <a:ext uri="{FF2B5EF4-FFF2-40B4-BE49-F238E27FC236}">
                <a16:creationId xmlns:a16="http://schemas.microsoft.com/office/drawing/2014/main" id="{34FD3F47-EEBD-4A6C-B74E-68B884985160}"/>
              </a:ext>
            </a:extLst>
          </p:cNvPr>
          <p:cNvPicPr>
            <a:picLocks noChangeAspect="1"/>
          </p:cNvPicPr>
          <p:nvPr/>
        </p:nvPicPr>
        <p:blipFill>
          <a:blip r:embed="rId3"/>
          <a:stretch>
            <a:fillRect/>
          </a:stretch>
        </p:blipFill>
        <p:spPr>
          <a:xfrm>
            <a:off x="7192463" y="1495251"/>
            <a:ext cx="1698411" cy="1084440"/>
          </a:xfrm>
          <a:prstGeom prst="rect">
            <a:avLst/>
          </a:prstGeom>
        </p:spPr>
      </p:pic>
      <p:pic>
        <p:nvPicPr>
          <p:cNvPr id="25" name="Рисунок 24">
            <a:extLst>
              <a:ext uri="{FF2B5EF4-FFF2-40B4-BE49-F238E27FC236}">
                <a16:creationId xmlns:a16="http://schemas.microsoft.com/office/drawing/2014/main" id="{C576AA82-1586-44A3-AFA0-C462C79D454D}"/>
              </a:ext>
            </a:extLst>
          </p:cNvPr>
          <p:cNvPicPr>
            <a:picLocks noChangeAspect="1"/>
          </p:cNvPicPr>
          <p:nvPr/>
        </p:nvPicPr>
        <p:blipFill>
          <a:blip r:embed="rId4"/>
          <a:stretch>
            <a:fillRect/>
          </a:stretch>
        </p:blipFill>
        <p:spPr>
          <a:xfrm>
            <a:off x="2469198" y="1399130"/>
            <a:ext cx="1276681" cy="1276681"/>
          </a:xfrm>
          <a:prstGeom prst="rect">
            <a:avLst/>
          </a:prstGeom>
        </p:spPr>
      </p:pic>
      <p:pic>
        <p:nvPicPr>
          <p:cNvPr id="26" name="Рисунок 25">
            <a:extLst>
              <a:ext uri="{FF2B5EF4-FFF2-40B4-BE49-F238E27FC236}">
                <a16:creationId xmlns:a16="http://schemas.microsoft.com/office/drawing/2014/main" id="{8F828D52-ADED-484A-BA45-4C638C9E7E98}"/>
              </a:ext>
            </a:extLst>
          </p:cNvPr>
          <p:cNvPicPr>
            <a:picLocks noChangeAspect="1"/>
          </p:cNvPicPr>
          <p:nvPr/>
        </p:nvPicPr>
        <p:blipFill>
          <a:blip r:embed="rId5"/>
          <a:stretch>
            <a:fillRect/>
          </a:stretch>
        </p:blipFill>
        <p:spPr>
          <a:xfrm>
            <a:off x="4280128" y="1208396"/>
            <a:ext cx="719410" cy="1352491"/>
          </a:xfrm>
          <a:prstGeom prst="rect">
            <a:avLst/>
          </a:prstGeom>
        </p:spPr>
      </p:pic>
      <p:sp>
        <p:nvSpPr>
          <p:cNvPr id="28" name="Прямоугольник 27">
            <a:extLst>
              <a:ext uri="{FF2B5EF4-FFF2-40B4-BE49-F238E27FC236}">
                <a16:creationId xmlns:a16="http://schemas.microsoft.com/office/drawing/2014/main" id="{5F75738C-28E0-470C-BCDF-169F87666636}"/>
              </a:ext>
            </a:extLst>
          </p:cNvPr>
          <p:cNvSpPr/>
          <p:nvPr/>
        </p:nvSpPr>
        <p:spPr>
          <a:xfrm>
            <a:off x="425010" y="2681217"/>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15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10" name="Рисунок 9">
            <a:extLst>
              <a:ext uri="{FF2B5EF4-FFF2-40B4-BE49-F238E27FC236}">
                <a16:creationId xmlns:a16="http://schemas.microsoft.com/office/drawing/2014/main" id="{647E3928-E197-4CF2-83E0-E7572F365682}"/>
              </a:ext>
            </a:extLst>
          </p:cNvPr>
          <p:cNvPicPr>
            <a:picLocks noChangeAspect="1"/>
          </p:cNvPicPr>
          <p:nvPr/>
        </p:nvPicPr>
        <p:blipFill>
          <a:blip r:embed="rId6"/>
          <a:stretch>
            <a:fillRect/>
          </a:stretch>
        </p:blipFill>
        <p:spPr>
          <a:xfrm>
            <a:off x="5593928" y="1400194"/>
            <a:ext cx="1148976" cy="1099144"/>
          </a:xfrm>
          <a:prstGeom prst="rect">
            <a:avLst/>
          </a:prstGeom>
        </p:spPr>
      </p:pic>
      <p:pic>
        <p:nvPicPr>
          <p:cNvPr id="40" name="Рисунок 39">
            <a:extLst>
              <a:ext uri="{FF2B5EF4-FFF2-40B4-BE49-F238E27FC236}">
                <a16:creationId xmlns:a16="http://schemas.microsoft.com/office/drawing/2014/main" id="{FE72FD1E-1F76-44C4-94B2-B01B9AD3F5E4}"/>
              </a:ext>
            </a:extLst>
          </p:cNvPr>
          <p:cNvPicPr>
            <a:picLocks noChangeAspect="1"/>
          </p:cNvPicPr>
          <p:nvPr/>
        </p:nvPicPr>
        <p:blipFill>
          <a:blip r:embed="rId7"/>
          <a:stretch>
            <a:fillRect/>
          </a:stretch>
        </p:blipFill>
        <p:spPr>
          <a:xfrm>
            <a:off x="595073" y="1271589"/>
            <a:ext cx="1173034" cy="1356354"/>
          </a:xfrm>
          <a:prstGeom prst="rect">
            <a:avLst/>
          </a:prstGeom>
        </p:spPr>
      </p:pic>
      <p:sp>
        <p:nvSpPr>
          <p:cNvPr id="48" name="Прямоугольник 47">
            <a:extLst>
              <a:ext uri="{FF2B5EF4-FFF2-40B4-BE49-F238E27FC236}">
                <a16:creationId xmlns:a16="http://schemas.microsoft.com/office/drawing/2014/main" id="{EC9742A6-DF0A-424F-91E2-FA964EDA434C}"/>
              </a:ext>
            </a:extLst>
          </p:cNvPr>
          <p:cNvSpPr/>
          <p:nvPr/>
        </p:nvSpPr>
        <p:spPr>
          <a:xfrm>
            <a:off x="2278407" y="2715171"/>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72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49" name="Прямоугольник 48">
            <a:extLst>
              <a:ext uri="{FF2B5EF4-FFF2-40B4-BE49-F238E27FC236}">
                <a16:creationId xmlns:a16="http://schemas.microsoft.com/office/drawing/2014/main" id="{EAAD03DC-8531-40BB-A083-F054C4682D1B}"/>
              </a:ext>
            </a:extLst>
          </p:cNvPr>
          <p:cNvSpPr/>
          <p:nvPr/>
        </p:nvSpPr>
        <p:spPr>
          <a:xfrm>
            <a:off x="3995544" y="2731135"/>
            <a:ext cx="1342034"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75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50" name="Прямоугольник 49">
            <a:extLst>
              <a:ext uri="{FF2B5EF4-FFF2-40B4-BE49-F238E27FC236}">
                <a16:creationId xmlns:a16="http://schemas.microsoft.com/office/drawing/2014/main" id="{DAED8075-4DEB-4DB9-B5B1-5CE79DE73BD8}"/>
              </a:ext>
            </a:extLst>
          </p:cNvPr>
          <p:cNvSpPr/>
          <p:nvPr/>
        </p:nvSpPr>
        <p:spPr>
          <a:xfrm>
            <a:off x="5662877" y="2747099"/>
            <a:ext cx="1342034"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80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51" name="Прямоугольник 50">
            <a:extLst>
              <a:ext uri="{FF2B5EF4-FFF2-40B4-BE49-F238E27FC236}">
                <a16:creationId xmlns:a16="http://schemas.microsoft.com/office/drawing/2014/main" id="{B05A4881-981E-4BA5-BCE1-0F5AE5FBADB0}"/>
              </a:ext>
            </a:extLst>
          </p:cNvPr>
          <p:cNvSpPr/>
          <p:nvPr/>
        </p:nvSpPr>
        <p:spPr>
          <a:xfrm>
            <a:off x="7549454" y="2731134"/>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90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52" name="Прямоугольник 51">
            <a:extLst>
              <a:ext uri="{FF2B5EF4-FFF2-40B4-BE49-F238E27FC236}">
                <a16:creationId xmlns:a16="http://schemas.microsoft.com/office/drawing/2014/main" id="{AC192DFA-08C2-47D3-B19B-2271DDC647A5}"/>
              </a:ext>
            </a:extLst>
          </p:cNvPr>
          <p:cNvSpPr/>
          <p:nvPr/>
        </p:nvSpPr>
        <p:spPr>
          <a:xfrm>
            <a:off x="9634855" y="2747098"/>
            <a:ext cx="1460657"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500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53" name="Левая круглая скобка 52">
            <a:extLst>
              <a:ext uri="{FF2B5EF4-FFF2-40B4-BE49-F238E27FC236}">
                <a16:creationId xmlns:a16="http://schemas.microsoft.com/office/drawing/2014/main" id="{614B4DEC-D707-4D1E-A54F-EDA064FF7DEA}"/>
              </a:ext>
            </a:extLst>
          </p:cNvPr>
          <p:cNvSpPr/>
          <p:nvPr/>
        </p:nvSpPr>
        <p:spPr>
          <a:xfrm rot="16200000">
            <a:off x="5799636" y="-2279038"/>
            <a:ext cx="142862" cy="11035045"/>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4" name="Прямоугольник 53">
            <a:extLst>
              <a:ext uri="{FF2B5EF4-FFF2-40B4-BE49-F238E27FC236}">
                <a16:creationId xmlns:a16="http://schemas.microsoft.com/office/drawing/2014/main" id="{B6EF0D94-24EF-4BD4-AD49-EDC104D3B9E3}"/>
              </a:ext>
            </a:extLst>
          </p:cNvPr>
          <p:cNvSpPr/>
          <p:nvPr/>
        </p:nvSpPr>
        <p:spPr>
          <a:xfrm>
            <a:off x="2142954" y="3408438"/>
            <a:ext cx="5929828" cy="400110"/>
          </a:xfrm>
          <a:prstGeom prst="rect">
            <a:avLst/>
          </a:prstGeom>
        </p:spPr>
        <p:txBody>
          <a:bodyPr wrap="none">
            <a:spAutoFit/>
          </a:bodyPr>
          <a:lstStyle/>
          <a:p>
            <a:pPr algn="ctr"/>
            <a:r>
              <a:rPr lang="ru-RU"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Средняя цена = 139 тыс. руб. за кв. м.</a:t>
            </a:r>
          </a:p>
        </p:txBody>
      </p:sp>
      <p:pic>
        <p:nvPicPr>
          <p:cNvPr id="56" name="Рисунок 55">
            <a:extLst>
              <a:ext uri="{FF2B5EF4-FFF2-40B4-BE49-F238E27FC236}">
                <a16:creationId xmlns:a16="http://schemas.microsoft.com/office/drawing/2014/main" id="{E7B825E9-9310-4CFE-9231-C1B850A3A06B}"/>
              </a:ext>
            </a:extLst>
          </p:cNvPr>
          <p:cNvPicPr>
            <a:picLocks noChangeAspect="1"/>
          </p:cNvPicPr>
          <p:nvPr/>
        </p:nvPicPr>
        <p:blipFill>
          <a:blip r:embed="rId8"/>
          <a:stretch>
            <a:fillRect/>
          </a:stretch>
        </p:blipFill>
        <p:spPr>
          <a:xfrm>
            <a:off x="9210665" y="469579"/>
            <a:ext cx="2177925" cy="2177925"/>
          </a:xfrm>
          <a:prstGeom prst="rect">
            <a:avLst/>
          </a:prstGeom>
        </p:spPr>
      </p:pic>
    </p:spTree>
    <p:extLst>
      <p:ext uri="{BB962C8B-B14F-4D97-AF65-F5344CB8AC3E}">
        <p14:creationId xmlns:p14="http://schemas.microsoft.com/office/powerpoint/2010/main" val="486067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750847"/>
          </a:xfrm>
          <a:prstGeom prst="rect">
            <a:avLst/>
          </a:prstGeom>
        </p:spPr>
        <p:txBody>
          <a:bodyPr vert="horz" wrap="square" lIns="0" tIns="12065" rIns="0" bIns="0" rtlCol="0">
            <a:spAutoFit/>
          </a:bodyPr>
          <a:lstStyle/>
          <a:p>
            <a:r>
              <a:rPr lang="ru-RU" sz="2400" dirty="0">
                <a:latin typeface="+mn-lt"/>
              </a:rPr>
              <a:t>Основы описательной статистики</a:t>
            </a:r>
            <a:r>
              <a:rPr lang="ru-RU" sz="2400" dirty="0"/>
              <a:t> (меры центральной тенденции)</a:t>
            </a:r>
            <a:endParaRPr sz="2400" dirty="0">
              <a:latin typeface="+mn-lt"/>
            </a:endParaRPr>
          </a:p>
        </p:txBody>
      </p:sp>
      <p:sp>
        <p:nvSpPr>
          <p:cNvPr id="8" name="Прямоугольник 7">
            <a:extLst>
              <a:ext uri="{FF2B5EF4-FFF2-40B4-BE49-F238E27FC236}">
                <a16:creationId xmlns:a16="http://schemas.microsoft.com/office/drawing/2014/main" id="{2184C4FD-8061-412A-B341-8C3912AECAD1}"/>
              </a:ext>
            </a:extLst>
          </p:cNvPr>
          <p:cNvSpPr/>
          <p:nvPr/>
        </p:nvSpPr>
        <p:spPr>
          <a:xfrm>
            <a:off x="322436" y="4076075"/>
            <a:ext cx="11691959" cy="523220"/>
          </a:xfrm>
          <a:prstGeom prst="rect">
            <a:avLst/>
          </a:prstGeom>
        </p:spPr>
        <p:txBody>
          <a:bodyPr wrap="square">
            <a:spAutoFit/>
          </a:bodyPr>
          <a:lstStyle/>
          <a:p>
            <a:pPr algn="just"/>
            <a:r>
              <a:rPr lang="ru-RU" sz="1400" b="1" dirty="0">
                <a:solidFill>
                  <a:srgbClr val="001D35"/>
                </a:solidFill>
                <a:latin typeface="+mn-lt"/>
              </a:rPr>
              <a:t>Среднее </a:t>
            </a:r>
            <a:r>
              <a:rPr lang="ru-RU" sz="1400" dirty="0">
                <a:solidFill>
                  <a:srgbClr val="001D35"/>
                </a:solidFill>
                <a:latin typeface="+mn-lt"/>
              </a:rPr>
              <a:t>–  среднее значение набора чисел, вычисляемое путём сложения заданных чисел, затем деления полученной суммы на количество чисел</a:t>
            </a:r>
          </a:p>
        </p:txBody>
      </p:sp>
      <p:pic>
        <p:nvPicPr>
          <p:cNvPr id="24" name="Рисунок 23">
            <a:extLst>
              <a:ext uri="{FF2B5EF4-FFF2-40B4-BE49-F238E27FC236}">
                <a16:creationId xmlns:a16="http://schemas.microsoft.com/office/drawing/2014/main" id="{34FD3F47-EEBD-4A6C-B74E-68B884985160}"/>
              </a:ext>
            </a:extLst>
          </p:cNvPr>
          <p:cNvPicPr>
            <a:picLocks noChangeAspect="1"/>
          </p:cNvPicPr>
          <p:nvPr/>
        </p:nvPicPr>
        <p:blipFill>
          <a:blip r:embed="rId3"/>
          <a:stretch>
            <a:fillRect/>
          </a:stretch>
        </p:blipFill>
        <p:spPr>
          <a:xfrm>
            <a:off x="7192463" y="1700319"/>
            <a:ext cx="1698411" cy="1084440"/>
          </a:xfrm>
          <a:prstGeom prst="rect">
            <a:avLst/>
          </a:prstGeom>
        </p:spPr>
      </p:pic>
      <p:pic>
        <p:nvPicPr>
          <p:cNvPr id="25" name="Рисунок 24">
            <a:extLst>
              <a:ext uri="{FF2B5EF4-FFF2-40B4-BE49-F238E27FC236}">
                <a16:creationId xmlns:a16="http://schemas.microsoft.com/office/drawing/2014/main" id="{C576AA82-1586-44A3-AFA0-C462C79D454D}"/>
              </a:ext>
            </a:extLst>
          </p:cNvPr>
          <p:cNvPicPr>
            <a:picLocks noChangeAspect="1"/>
          </p:cNvPicPr>
          <p:nvPr/>
        </p:nvPicPr>
        <p:blipFill>
          <a:blip r:embed="rId4"/>
          <a:stretch>
            <a:fillRect/>
          </a:stretch>
        </p:blipFill>
        <p:spPr>
          <a:xfrm>
            <a:off x="2469198" y="1604198"/>
            <a:ext cx="1276681" cy="1276681"/>
          </a:xfrm>
          <a:prstGeom prst="rect">
            <a:avLst/>
          </a:prstGeom>
        </p:spPr>
      </p:pic>
      <p:pic>
        <p:nvPicPr>
          <p:cNvPr id="26" name="Рисунок 25">
            <a:extLst>
              <a:ext uri="{FF2B5EF4-FFF2-40B4-BE49-F238E27FC236}">
                <a16:creationId xmlns:a16="http://schemas.microsoft.com/office/drawing/2014/main" id="{8F828D52-ADED-484A-BA45-4C638C9E7E98}"/>
              </a:ext>
            </a:extLst>
          </p:cNvPr>
          <p:cNvPicPr>
            <a:picLocks noChangeAspect="1"/>
          </p:cNvPicPr>
          <p:nvPr/>
        </p:nvPicPr>
        <p:blipFill>
          <a:blip r:embed="rId5"/>
          <a:stretch>
            <a:fillRect/>
          </a:stretch>
        </p:blipFill>
        <p:spPr>
          <a:xfrm>
            <a:off x="4280128" y="1413464"/>
            <a:ext cx="719410" cy="1352491"/>
          </a:xfrm>
          <a:prstGeom prst="rect">
            <a:avLst/>
          </a:prstGeom>
        </p:spPr>
      </p:pic>
      <p:sp>
        <p:nvSpPr>
          <p:cNvPr id="28" name="Прямоугольник 27">
            <a:extLst>
              <a:ext uri="{FF2B5EF4-FFF2-40B4-BE49-F238E27FC236}">
                <a16:creationId xmlns:a16="http://schemas.microsoft.com/office/drawing/2014/main" id="{5F75738C-28E0-470C-BCDF-169F87666636}"/>
              </a:ext>
            </a:extLst>
          </p:cNvPr>
          <p:cNvSpPr/>
          <p:nvPr/>
        </p:nvSpPr>
        <p:spPr>
          <a:xfrm>
            <a:off x="425010" y="2886285"/>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15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10" name="Рисунок 9">
            <a:extLst>
              <a:ext uri="{FF2B5EF4-FFF2-40B4-BE49-F238E27FC236}">
                <a16:creationId xmlns:a16="http://schemas.microsoft.com/office/drawing/2014/main" id="{647E3928-E197-4CF2-83E0-E7572F365682}"/>
              </a:ext>
            </a:extLst>
          </p:cNvPr>
          <p:cNvPicPr>
            <a:picLocks noChangeAspect="1"/>
          </p:cNvPicPr>
          <p:nvPr/>
        </p:nvPicPr>
        <p:blipFill>
          <a:blip r:embed="rId6"/>
          <a:stretch>
            <a:fillRect/>
          </a:stretch>
        </p:blipFill>
        <p:spPr>
          <a:xfrm>
            <a:off x="5593928" y="1605262"/>
            <a:ext cx="1148976" cy="1099144"/>
          </a:xfrm>
          <a:prstGeom prst="rect">
            <a:avLst/>
          </a:prstGeom>
        </p:spPr>
      </p:pic>
      <p:pic>
        <p:nvPicPr>
          <p:cNvPr id="40" name="Рисунок 39">
            <a:extLst>
              <a:ext uri="{FF2B5EF4-FFF2-40B4-BE49-F238E27FC236}">
                <a16:creationId xmlns:a16="http://schemas.microsoft.com/office/drawing/2014/main" id="{FE72FD1E-1F76-44C4-94B2-B01B9AD3F5E4}"/>
              </a:ext>
            </a:extLst>
          </p:cNvPr>
          <p:cNvPicPr>
            <a:picLocks noChangeAspect="1"/>
          </p:cNvPicPr>
          <p:nvPr/>
        </p:nvPicPr>
        <p:blipFill>
          <a:blip r:embed="rId7"/>
          <a:stretch>
            <a:fillRect/>
          </a:stretch>
        </p:blipFill>
        <p:spPr>
          <a:xfrm>
            <a:off x="595073" y="1476657"/>
            <a:ext cx="1173034" cy="1356354"/>
          </a:xfrm>
          <a:prstGeom prst="rect">
            <a:avLst/>
          </a:prstGeom>
        </p:spPr>
      </p:pic>
      <p:sp>
        <p:nvSpPr>
          <p:cNvPr id="48" name="Прямоугольник 47">
            <a:extLst>
              <a:ext uri="{FF2B5EF4-FFF2-40B4-BE49-F238E27FC236}">
                <a16:creationId xmlns:a16="http://schemas.microsoft.com/office/drawing/2014/main" id="{EC9742A6-DF0A-424F-91E2-FA964EDA434C}"/>
              </a:ext>
            </a:extLst>
          </p:cNvPr>
          <p:cNvSpPr/>
          <p:nvPr/>
        </p:nvSpPr>
        <p:spPr>
          <a:xfrm>
            <a:off x="2278407" y="2920239"/>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72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49" name="Прямоугольник 48">
            <a:extLst>
              <a:ext uri="{FF2B5EF4-FFF2-40B4-BE49-F238E27FC236}">
                <a16:creationId xmlns:a16="http://schemas.microsoft.com/office/drawing/2014/main" id="{EAAD03DC-8531-40BB-A083-F054C4682D1B}"/>
              </a:ext>
            </a:extLst>
          </p:cNvPr>
          <p:cNvSpPr/>
          <p:nvPr/>
        </p:nvSpPr>
        <p:spPr>
          <a:xfrm>
            <a:off x="3995544" y="2936203"/>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75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50" name="Прямоугольник 49">
            <a:extLst>
              <a:ext uri="{FF2B5EF4-FFF2-40B4-BE49-F238E27FC236}">
                <a16:creationId xmlns:a16="http://schemas.microsoft.com/office/drawing/2014/main" id="{DAED8075-4DEB-4DB9-B5B1-5CE79DE73BD8}"/>
              </a:ext>
            </a:extLst>
          </p:cNvPr>
          <p:cNvSpPr/>
          <p:nvPr/>
        </p:nvSpPr>
        <p:spPr>
          <a:xfrm>
            <a:off x="5662877" y="2952167"/>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80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51" name="Прямоугольник 50">
            <a:extLst>
              <a:ext uri="{FF2B5EF4-FFF2-40B4-BE49-F238E27FC236}">
                <a16:creationId xmlns:a16="http://schemas.microsoft.com/office/drawing/2014/main" id="{B05A4881-981E-4BA5-BCE1-0F5AE5FBADB0}"/>
              </a:ext>
            </a:extLst>
          </p:cNvPr>
          <p:cNvSpPr/>
          <p:nvPr/>
        </p:nvSpPr>
        <p:spPr>
          <a:xfrm>
            <a:off x="7549454" y="2936202"/>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90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52" name="Прямоугольник 51">
            <a:extLst>
              <a:ext uri="{FF2B5EF4-FFF2-40B4-BE49-F238E27FC236}">
                <a16:creationId xmlns:a16="http://schemas.microsoft.com/office/drawing/2014/main" id="{AC192DFA-08C2-47D3-B19B-2271DDC647A5}"/>
              </a:ext>
            </a:extLst>
          </p:cNvPr>
          <p:cNvSpPr/>
          <p:nvPr/>
        </p:nvSpPr>
        <p:spPr>
          <a:xfrm>
            <a:off x="9634855" y="2952166"/>
            <a:ext cx="1460657"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500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53" name="Левая круглая скобка 52">
            <a:extLst>
              <a:ext uri="{FF2B5EF4-FFF2-40B4-BE49-F238E27FC236}">
                <a16:creationId xmlns:a16="http://schemas.microsoft.com/office/drawing/2014/main" id="{614B4DEC-D707-4D1E-A54F-EDA064FF7DEA}"/>
              </a:ext>
            </a:extLst>
          </p:cNvPr>
          <p:cNvSpPr/>
          <p:nvPr/>
        </p:nvSpPr>
        <p:spPr>
          <a:xfrm rot="16200000">
            <a:off x="5799636" y="-2073970"/>
            <a:ext cx="142862" cy="11035045"/>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4" name="Прямоугольник 53">
            <a:extLst>
              <a:ext uri="{FF2B5EF4-FFF2-40B4-BE49-F238E27FC236}">
                <a16:creationId xmlns:a16="http://schemas.microsoft.com/office/drawing/2014/main" id="{B6EF0D94-24EF-4BD4-AD49-EDC104D3B9E3}"/>
              </a:ext>
            </a:extLst>
          </p:cNvPr>
          <p:cNvSpPr/>
          <p:nvPr/>
        </p:nvSpPr>
        <p:spPr>
          <a:xfrm>
            <a:off x="2142954" y="3613506"/>
            <a:ext cx="5929829" cy="400110"/>
          </a:xfrm>
          <a:prstGeom prst="rect">
            <a:avLst/>
          </a:prstGeom>
        </p:spPr>
        <p:txBody>
          <a:bodyPr wrap="none">
            <a:spAutoFit/>
          </a:bodyPr>
          <a:lstStyle/>
          <a:p>
            <a:pPr algn="ctr"/>
            <a:r>
              <a:rPr lang="ru-RU"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Средняя цена = 139 тыс. руб. за кв. м.</a:t>
            </a:r>
          </a:p>
        </p:txBody>
      </p:sp>
      <p:sp>
        <p:nvSpPr>
          <p:cNvPr id="3" name="Овал 2">
            <a:extLst>
              <a:ext uri="{FF2B5EF4-FFF2-40B4-BE49-F238E27FC236}">
                <a16:creationId xmlns:a16="http://schemas.microsoft.com/office/drawing/2014/main" id="{F3F45EF8-CAA3-479F-9D3E-80DC6844A9D9}"/>
              </a:ext>
            </a:extLst>
          </p:cNvPr>
          <p:cNvSpPr/>
          <p:nvPr/>
        </p:nvSpPr>
        <p:spPr>
          <a:xfrm>
            <a:off x="9043045" y="984310"/>
            <a:ext cx="2521000" cy="25164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5" name="Прямая со стрелкой 4">
            <a:extLst>
              <a:ext uri="{FF2B5EF4-FFF2-40B4-BE49-F238E27FC236}">
                <a16:creationId xmlns:a16="http://schemas.microsoft.com/office/drawing/2014/main" id="{3E0C46DA-A003-4BCB-ADE7-53375DD18CEF}"/>
              </a:ext>
            </a:extLst>
          </p:cNvPr>
          <p:cNvCxnSpPr>
            <a:cxnSpLocks/>
          </p:cNvCxnSpPr>
          <p:nvPr/>
        </p:nvCxnSpPr>
        <p:spPr>
          <a:xfrm>
            <a:off x="10265708" y="3521842"/>
            <a:ext cx="0" cy="15331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Прямоугольник 21">
            <a:extLst>
              <a:ext uri="{FF2B5EF4-FFF2-40B4-BE49-F238E27FC236}">
                <a16:creationId xmlns:a16="http://schemas.microsoft.com/office/drawing/2014/main" id="{CD1B9E83-7332-43FB-99D9-AE456A614E31}"/>
              </a:ext>
            </a:extLst>
          </p:cNvPr>
          <p:cNvSpPr/>
          <p:nvPr/>
        </p:nvSpPr>
        <p:spPr>
          <a:xfrm>
            <a:off x="9634855" y="3683113"/>
            <a:ext cx="1308371" cy="400110"/>
          </a:xfrm>
          <a:prstGeom prst="rect">
            <a:avLst/>
          </a:prstGeom>
          <a:solidFill>
            <a:srgbClr val="DEE0F0"/>
          </a:solidFill>
        </p:spPr>
        <p:txBody>
          <a:bodyPr wrap="none">
            <a:spAutoFit/>
          </a:bodyPr>
          <a:lstStyle/>
          <a:p>
            <a:pPr algn="ctr"/>
            <a:r>
              <a:rPr lang="ru-RU"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Выброс</a:t>
            </a:r>
          </a:p>
        </p:txBody>
      </p:sp>
      <p:pic>
        <p:nvPicPr>
          <p:cNvPr id="13" name="Рисунок 12">
            <a:extLst>
              <a:ext uri="{FF2B5EF4-FFF2-40B4-BE49-F238E27FC236}">
                <a16:creationId xmlns:a16="http://schemas.microsoft.com/office/drawing/2014/main" id="{E6D6F1FA-0F88-4114-ADE2-829BA69B8C00}"/>
              </a:ext>
            </a:extLst>
          </p:cNvPr>
          <p:cNvPicPr>
            <a:picLocks noChangeAspect="1"/>
          </p:cNvPicPr>
          <p:nvPr/>
        </p:nvPicPr>
        <p:blipFill>
          <a:blip r:embed="rId8"/>
          <a:stretch>
            <a:fillRect/>
          </a:stretch>
        </p:blipFill>
        <p:spPr>
          <a:xfrm>
            <a:off x="9241784" y="776455"/>
            <a:ext cx="2071595" cy="2071595"/>
          </a:xfrm>
          <a:prstGeom prst="rect">
            <a:avLst/>
          </a:prstGeom>
        </p:spPr>
      </p:pic>
      <p:sp>
        <p:nvSpPr>
          <p:cNvPr id="29" name="Овал 28">
            <a:extLst>
              <a:ext uri="{FF2B5EF4-FFF2-40B4-BE49-F238E27FC236}">
                <a16:creationId xmlns:a16="http://schemas.microsoft.com/office/drawing/2014/main" id="{090C2C39-4E31-472A-923A-20CCEDD10A17}"/>
              </a:ext>
            </a:extLst>
          </p:cNvPr>
          <p:cNvSpPr/>
          <p:nvPr/>
        </p:nvSpPr>
        <p:spPr>
          <a:xfrm>
            <a:off x="105474" y="1306943"/>
            <a:ext cx="2083562" cy="21530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Прямоугольник 33">
            <a:extLst>
              <a:ext uri="{FF2B5EF4-FFF2-40B4-BE49-F238E27FC236}">
                <a16:creationId xmlns:a16="http://schemas.microsoft.com/office/drawing/2014/main" id="{6F87B001-CC9F-43B8-A183-50190FCB3731}"/>
              </a:ext>
            </a:extLst>
          </p:cNvPr>
          <p:cNvSpPr/>
          <p:nvPr/>
        </p:nvSpPr>
        <p:spPr>
          <a:xfrm>
            <a:off x="453182" y="3679190"/>
            <a:ext cx="1308371" cy="400110"/>
          </a:xfrm>
          <a:prstGeom prst="rect">
            <a:avLst/>
          </a:prstGeom>
          <a:solidFill>
            <a:srgbClr val="DEE0F0"/>
          </a:solidFill>
        </p:spPr>
        <p:txBody>
          <a:bodyPr wrap="none">
            <a:spAutoFit/>
          </a:bodyPr>
          <a:lstStyle/>
          <a:p>
            <a:pPr algn="ctr"/>
            <a:r>
              <a:rPr lang="ru-RU"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Выброс</a:t>
            </a:r>
          </a:p>
        </p:txBody>
      </p:sp>
      <p:cxnSp>
        <p:nvCxnSpPr>
          <p:cNvPr id="35" name="Прямая со стрелкой 34">
            <a:extLst>
              <a:ext uri="{FF2B5EF4-FFF2-40B4-BE49-F238E27FC236}">
                <a16:creationId xmlns:a16="http://schemas.microsoft.com/office/drawing/2014/main" id="{BB192401-0070-4A0C-94CA-741E76CC4670}"/>
              </a:ext>
            </a:extLst>
          </p:cNvPr>
          <p:cNvCxnSpPr>
            <a:cxnSpLocks/>
          </p:cNvCxnSpPr>
          <p:nvPr/>
        </p:nvCxnSpPr>
        <p:spPr>
          <a:xfrm>
            <a:off x="1096027" y="3518795"/>
            <a:ext cx="168751" cy="27988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8" name="Рисунок 37">
            <a:extLst>
              <a:ext uri="{FF2B5EF4-FFF2-40B4-BE49-F238E27FC236}">
                <a16:creationId xmlns:a16="http://schemas.microsoft.com/office/drawing/2014/main" id="{2281D558-8899-4856-BBF4-C68EC3A4E2B1}"/>
              </a:ext>
            </a:extLst>
          </p:cNvPr>
          <p:cNvPicPr>
            <a:picLocks noChangeAspect="1"/>
          </p:cNvPicPr>
          <p:nvPr/>
        </p:nvPicPr>
        <p:blipFill>
          <a:blip r:embed="rId3"/>
          <a:stretch>
            <a:fillRect/>
          </a:stretch>
        </p:blipFill>
        <p:spPr>
          <a:xfrm>
            <a:off x="7183574" y="4669764"/>
            <a:ext cx="1698411" cy="1084440"/>
          </a:xfrm>
          <a:prstGeom prst="rect">
            <a:avLst/>
          </a:prstGeom>
        </p:spPr>
      </p:pic>
      <p:pic>
        <p:nvPicPr>
          <p:cNvPr id="39" name="Рисунок 38">
            <a:extLst>
              <a:ext uri="{FF2B5EF4-FFF2-40B4-BE49-F238E27FC236}">
                <a16:creationId xmlns:a16="http://schemas.microsoft.com/office/drawing/2014/main" id="{0622A7D9-AD19-401A-8EB5-9FEC3AFD4D46}"/>
              </a:ext>
            </a:extLst>
          </p:cNvPr>
          <p:cNvPicPr>
            <a:picLocks noChangeAspect="1"/>
          </p:cNvPicPr>
          <p:nvPr/>
        </p:nvPicPr>
        <p:blipFill>
          <a:blip r:embed="rId4"/>
          <a:stretch>
            <a:fillRect/>
          </a:stretch>
        </p:blipFill>
        <p:spPr>
          <a:xfrm>
            <a:off x="2460309" y="4573643"/>
            <a:ext cx="1276681" cy="1276681"/>
          </a:xfrm>
          <a:prstGeom prst="rect">
            <a:avLst/>
          </a:prstGeom>
        </p:spPr>
      </p:pic>
      <p:pic>
        <p:nvPicPr>
          <p:cNvPr id="41" name="Рисунок 40">
            <a:extLst>
              <a:ext uri="{FF2B5EF4-FFF2-40B4-BE49-F238E27FC236}">
                <a16:creationId xmlns:a16="http://schemas.microsoft.com/office/drawing/2014/main" id="{95AEB808-13CE-46E8-97D3-A76A4699DD28}"/>
              </a:ext>
            </a:extLst>
          </p:cNvPr>
          <p:cNvPicPr>
            <a:picLocks noChangeAspect="1"/>
          </p:cNvPicPr>
          <p:nvPr/>
        </p:nvPicPr>
        <p:blipFill>
          <a:blip r:embed="rId5"/>
          <a:stretch>
            <a:fillRect/>
          </a:stretch>
        </p:blipFill>
        <p:spPr>
          <a:xfrm>
            <a:off x="4271239" y="4382909"/>
            <a:ext cx="719410" cy="1352491"/>
          </a:xfrm>
          <a:prstGeom prst="rect">
            <a:avLst/>
          </a:prstGeom>
        </p:spPr>
      </p:pic>
      <p:pic>
        <p:nvPicPr>
          <p:cNvPr id="42" name="Рисунок 41">
            <a:extLst>
              <a:ext uri="{FF2B5EF4-FFF2-40B4-BE49-F238E27FC236}">
                <a16:creationId xmlns:a16="http://schemas.microsoft.com/office/drawing/2014/main" id="{32DF1D2A-8DCA-45ED-B777-7D9AAE17AB78}"/>
              </a:ext>
            </a:extLst>
          </p:cNvPr>
          <p:cNvPicPr>
            <a:picLocks noChangeAspect="1"/>
          </p:cNvPicPr>
          <p:nvPr/>
        </p:nvPicPr>
        <p:blipFill>
          <a:blip r:embed="rId6"/>
          <a:stretch>
            <a:fillRect/>
          </a:stretch>
        </p:blipFill>
        <p:spPr>
          <a:xfrm>
            <a:off x="5585039" y="4574707"/>
            <a:ext cx="1148976" cy="1099144"/>
          </a:xfrm>
          <a:prstGeom prst="rect">
            <a:avLst/>
          </a:prstGeom>
        </p:spPr>
      </p:pic>
      <p:sp>
        <p:nvSpPr>
          <p:cNvPr id="43" name="Прямоугольник 42">
            <a:extLst>
              <a:ext uri="{FF2B5EF4-FFF2-40B4-BE49-F238E27FC236}">
                <a16:creationId xmlns:a16="http://schemas.microsoft.com/office/drawing/2014/main" id="{0E8C54F9-4793-4722-84C1-516583BADE81}"/>
              </a:ext>
            </a:extLst>
          </p:cNvPr>
          <p:cNvSpPr/>
          <p:nvPr/>
        </p:nvSpPr>
        <p:spPr>
          <a:xfrm>
            <a:off x="2268903" y="5708597"/>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72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44" name="Прямоугольник 43">
            <a:extLst>
              <a:ext uri="{FF2B5EF4-FFF2-40B4-BE49-F238E27FC236}">
                <a16:creationId xmlns:a16="http://schemas.microsoft.com/office/drawing/2014/main" id="{11716657-6133-420A-A0E8-3A888FB105D2}"/>
              </a:ext>
            </a:extLst>
          </p:cNvPr>
          <p:cNvSpPr/>
          <p:nvPr/>
        </p:nvSpPr>
        <p:spPr>
          <a:xfrm>
            <a:off x="3986040" y="5724561"/>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75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45" name="Прямоугольник 44">
            <a:extLst>
              <a:ext uri="{FF2B5EF4-FFF2-40B4-BE49-F238E27FC236}">
                <a16:creationId xmlns:a16="http://schemas.microsoft.com/office/drawing/2014/main" id="{B3923B90-5317-4918-82A4-BAEABAB20293}"/>
              </a:ext>
            </a:extLst>
          </p:cNvPr>
          <p:cNvSpPr/>
          <p:nvPr/>
        </p:nvSpPr>
        <p:spPr>
          <a:xfrm>
            <a:off x="5653373" y="5740525"/>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80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46" name="Прямоугольник 45">
            <a:extLst>
              <a:ext uri="{FF2B5EF4-FFF2-40B4-BE49-F238E27FC236}">
                <a16:creationId xmlns:a16="http://schemas.microsoft.com/office/drawing/2014/main" id="{0D2CF600-5102-4DAC-A032-57EE1DE689EE}"/>
              </a:ext>
            </a:extLst>
          </p:cNvPr>
          <p:cNvSpPr/>
          <p:nvPr/>
        </p:nvSpPr>
        <p:spPr>
          <a:xfrm>
            <a:off x="7539950" y="5724560"/>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90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47" name="Левая круглая скобка 46">
            <a:extLst>
              <a:ext uri="{FF2B5EF4-FFF2-40B4-BE49-F238E27FC236}">
                <a16:creationId xmlns:a16="http://schemas.microsoft.com/office/drawing/2014/main" id="{6FA1B9F2-9765-441C-9C35-65A6C7157E08}"/>
              </a:ext>
            </a:extLst>
          </p:cNvPr>
          <p:cNvSpPr/>
          <p:nvPr/>
        </p:nvSpPr>
        <p:spPr>
          <a:xfrm rot="16200000">
            <a:off x="5480130" y="2908061"/>
            <a:ext cx="114923" cy="6495500"/>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6" name="Прямоугольник 55">
            <a:extLst>
              <a:ext uri="{FF2B5EF4-FFF2-40B4-BE49-F238E27FC236}">
                <a16:creationId xmlns:a16="http://schemas.microsoft.com/office/drawing/2014/main" id="{51A51E55-05ED-4645-AF55-587FB4C1428B}"/>
              </a:ext>
            </a:extLst>
          </p:cNvPr>
          <p:cNvSpPr/>
          <p:nvPr/>
        </p:nvSpPr>
        <p:spPr>
          <a:xfrm>
            <a:off x="1640208" y="6261243"/>
            <a:ext cx="7375738" cy="400110"/>
          </a:xfrm>
          <a:prstGeom prst="rect">
            <a:avLst/>
          </a:prstGeom>
        </p:spPr>
        <p:txBody>
          <a:bodyPr wrap="none">
            <a:spAutoFit/>
          </a:bodyPr>
          <a:lstStyle/>
          <a:p>
            <a:pPr algn="ctr"/>
            <a:r>
              <a:rPr lang="ru-RU"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Усеченная средняя цена = 79 тыс. руб. за кв. м.</a:t>
            </a:r>
          </a:p>
        </p:txBody>
      </p:sp>
    </p:spTree>
    <p:extLst>
      <p:ext uri="{BB962C8B-B14F-4D97-AF65-F5344CB8AC3E}">
        <p14:creationId xmlns:p14="http://schemas.microsoft.com/office/powerpoint/2010/main" val="129035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81515"/>
          </a:xfrm>
          <a:prstGeom prst="rect">
            <a:avLst/>
          </a:prstGeom>
        </p:spPr>
        <p:txBody>
          <a:bodyPr vert="horz" wrap="square" lIns="0" tIns="12065" rIns="0" bIns="0" rtlCol="0">
            <a:spAutoFit/>
          </a:bodyPr>
          <a:lstStyle/>
          <a:p>
            <a:r>
              <a:rPr lang="ru-RU" sz="2400" dirty="0">
                <a:latin typeface="+mn-lt"/>
              </a:rPr>
              <a:t>Основы описательной статистики</a:t>
            </a:r>
            <a:r>
              <a:rPr lang="ru-RU" sz="2400" dirty="0"/>
              <a:t> (меры изменчивости)</a:t>
            </a:r>
            <a:endParaRPr sz="2400" dirty="0">
              <a:latin typeface="+mn-lt"/>
            </a:endParaRPr>
          </a:p>
        </p:txBody>
      </p:sp>
      <p:sp>
        <p:nvSpPr>
          <p:cNvPr id="8" name="Прямоугольник 7">
            <a:extLst>
              <a:ext uri="{FF2B5EF4-FFF2-40B4-BE49-F238E27FC236}">
                <a16:creationId xmlns:a16="http://schemas.microsoft.com/office/drawing/2014/main" id="{2184C4FD-8061-412A-B341-8C3912AECAD1}"/>
              </a:ext>
            </a:extLst>
          </p:cNvPr>
          <p:cNvSpPr/>
          <p:nvPr/>
        </p:nvSpPr>
        <p:spPr>
          <a:xfrm>
            <a:off x="361115" y="4605945"/>
            <a:ext cx="11691959" cy="307777"/>
          </a:xfrm>
          <a:prstGeom prst="rect">
            <a:avLst/>
          </a:prstGeom>
        </p:spPr>
        <p:txBody>
          <a:bodyPr wrap="square">
            <a:spAutoFit/>
          </a:bodyPr>
          <a:lstStyle/>
          <a:p>
            <a:pPr algn="just"/>
            <a:r>
              <a:rPr lang="ru-RU" sz="1400" b="1" dirty="0">
                <a:solidFill>
                  <a:schemeClr val="tx1">
                    <a:lumMod val="50000"/>
                  </a:schemeClr>
                </a:solidFill>
                <a:latin typeface="+mn-lt"/>
              </a:rPr>
              <a:t>Размах </a:t>
            </a:r>
            <a:r>
              <a:rPr lang="ru-RU" sz="1400" dirty="0">
                <a:solidFill>
                  <a:schemeClr val="tx1">
                    <a:lumMod val="50000"/>
                  </a:schemeClr>
                </a:solidFill>
                <a:latin typeface="+mn-lt"/>
              </a:rPr>
              <a:t>–  это разность между наибольшим и наименьшим значениями результатов наблюдений</a:t>
            </a:r>
          </a:p>
        </p:txBody>
      </p:sp>
      <p:pic>
        <p:nvPicPr>
          <p:cNvPr id="24" name="Рисунок 23">
            <a:extLst>
              <a:ext uri="{FF2B5EF4-FFF2-40B4-BE49-F238E27FC236}">
                <a16:creationId xmlns:a16="http://schemas.microsoft.com/office/drawing/2014/main" id="{34FD3F47-EEBD-4A6C-B74E-68B884985160}"/>
              </a:ext>
            </a:extLst>
          </p:cNvPr>
          <p:cNvPicPr>
            <a:picLocks noChangeAspect="1"/>
          </p:cNvPicPr>
          <p:nvPr/>
        </p:nvPicPr>
        <p:blipFill>
          <a:blip r:embed="rId3"/>
          <a:stretch>
            <a:fillRect/>
          </a:stretch>
        </p:blipFill>
        <p:spPr>
          <a:xfrm>
            <a:off x="8859217" y="2043371"/>
            <a:ext cx="2181953" cy="1393183"/>
          </a:xfrm>
          <a:prstGeom prst="rect">
            <a:avLst/>
          </a:prstGeom>
        </p:spPr>
      </p:pic>
      <p:pic>
        <p:nvPicPr>
          <p:cNvPr id="25" name="Рисунок 24">
            <a:extLst>
              <a:ext uri="{FF2B5EF4-FFF2-40B4-BE49-F238E27FC236}">
                <a16:creationId xmlns:a16="http://schemas.microsoft.com/office/drawing/2014/main" id="{C576AA82-1586-44A3-AFA0-C462C79D454D}"/>
              </a:ext>
            </a:extLst>
          </p:cNvPr>
          <p:cNvPicPr>
            <a:picLocks noChangeAspect="1"/>
          </p:cNvPicPr>
          <p:nvPr/>
        </p:nvPicPr>
        <p:blipFill>
          <a:blip r:embed="rId4"/>
          <a:stretch>
            <a:fillRect/>
          </a:stretch>
        </p:blipFill>
        <p:spPr>
          <a:xfrm>
            <a:off x="3698912" y="1800299"/>
            <a:ext cx="1583871" cy="1583871"/>
          </a:xfrm>
          <a:prstGeom prst="rect">
            <a:avLst/>
          </a:prstGeom>
        </p:spPr>
      </p:pic>
      <p:sp>
        <p:nvSpPr>
          <p:cNvPr id="28" name="Прямоугольник 27">
            <a:extLst>
              <a:ext uri="{FF2B5EF4-FFF2-40B4-BE49-F238E27FC236}">
                <a16:creationId xmlns:a16="http://schemas.microsoft.com/office/drawing/2014/main" id="{5F75738C-28E0-470C-BCDF-169F87666636}"/>
              </a:ext>
            </a:extLst>
          </p:cNvPr>
          <p:cNvSpPr/>
          <p:nvPr/>
        </p:nvSpPr>
        <p:spPr>
          <a:xfrm>
            <a:off x="1041231" y="3384170"/>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50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10" name="Рисунок 9">
            <a:extLst>
              <a:ext uri="{FF2B5EF4-FFF2-40B4-BE49-F238E27FC236}">
                <a16:creationId xmlns:a16="http://schemas.microsoft.com/office/drawing/2014/main" id="{647E3928-E197-4CF2-83E0-E7572F365682}"/>
              </a:ext>
            </a:extLst>
          </p:cNvPr>
          <p:cNvPicPr>
            <a:picLocks noChangeAspect="1"/>
          </p:cNvPicPr>
          <p:nvPr/>
        </p:nvPicPr>
        <p:blipFill>
          <a:blip r:embed="rId5"/>
          <a:stretch>
            <a:fillRect/>
          </a:stretch>
        </p:blipFill>
        <p:spPr>
          <a:xfrm>
            <a:off x="6053509" y="1899008"/>
            <a:ext cx="1449675" cy="1386801"/>
          </a:xfrm>
          <a:prstGeom prst="rect">
            <a:avLst/>
          </a:prstGeom>
        </p:spPr>
      </p:pic>
      <p:sp>
        <p:nvSpPr>
          <p:cNvPr id="48" name="Прямоугольник 47">
            <a:extLst>
              <a:ext uri="{FF2B5EF4-FFF2-40B4-BE49-F238E27FC236}">
                <a16:creationId xmlns:a16="http://schemas.microsoft.com/office/drawing/2014/main" id="{EC9742A6-DF0A-424F-91E2-FA964EDA434C}"/>
              </a:ext>
            </a:extLst>
          </p:cNvPr>
          <p:cNvSpPr/>
          <p:nvPr/>
        </p:nvSpPr>
        <p:spPr>
          <a:xfrm>
            <a:off x="3743054" y="3407058"/>
            <a:ext cx="1342035"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72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49" name="Прямоугольник 48">
            <a:extLst>
              <a:ext uri="{FF2B5EF4-FFF2-40B4-BE49-F238E27FC236}">
                <a16:creationId xmlns:a16="http://schemas.microsoft.com/office/drawing/2014/main" id="{EAAD03DC-8531-40BB-A083-F054C4682D1B}"/>
              </a:ext>
            </a:extLst>
          </p:cNvPr>
          <p:cNvSpPr/>
          <p:nvPr/>
        </p:nvSpPr>
        <p:spPr>
          <a:xfrm>
            <a:off x="6229430" y="3367488"/>
            <a:ext cx="1342034"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75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50" name="Прямоугольник 49">
            <a:extLst>
              <a:ext uri="{FF2B5EF4-FFF2-40B4-BE49-F238E27FC236}">
                <a16:creationId xmlns:a16="http://schemas.microsoft.com/office/drawing/2014/main" id="{DAED8075-4DEB-4DB9-B5B1-5CE79DE73BD8}"/>
              </a:ext>
            </a:extLst>
          </p:cNvPr>
          <p:cNvSpPr/>
          <p:nvPr/>
        </p:nvSpPr>
        <p:spPr>
          <a:xfrm>
            <a:off x="9595800" y="3355239"/>
            <a:ext cx="1342034" cy="492443"/>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80 тыс. </a:t>
            </a:r>
            <a:r>
              <a:rPr lang="ru-RU" sz="1300" b="1" dirty="0" err="1">
                <a:latin typeface="Verdana" panose="020B0604030504040204" pitchFamily="34" charset="0"/>
                <a:ea typeface="Verdana" panose="020B0604030504040204" pitchFamily="34" charset="0"/>
                <a:cs typeface="Times New Roman" panose="02020603050405020304" pitchFamily="18" charset="0"/>
              </a:rPr>
              <a:t>руб</a:t>
            </a:r>
            <a:r>
              <a:rPr lang="ru-RU" sz="1300" b="1" dirty="0">
                <a:latin typeface="Verdana" panose="020B0604030504040204" pitchFamily="34" charset="0"/>
                <a:ea typeface="Verdana" panose="020B0604030504040204" pitchFamily="34" charset="0"/>
                <a:cs typeface="Times New Roman" panose="02020603050405020304" pitchFamily="18" charset="0"/>
              </a:rPr>
              <a:t> </a:t>
            </a:r>
          </a:p>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за</a:t>
            </a:r>
            <a:r>
              <a:rPr lang="en-US" sz="1300" b="1" dirty="0">
                <a:latin typeface="Verdana" panose="020B0604030504040204" pitchFamily="34" charset="0"/>
                <a:ea typeface="Verdana" panose="020B0604030504040204" pitchFamily="34" charset="0"/>
                <a:cs typeface="Times New Roman" panose="02020603050405020304" pitchFamily="18" charset="0"/>
              </a:rPr>
              <a:t> </a:t>
            </a:r>
            <a:r>
              <a:rPr lang="ru-RU" sz="1300" b="1" dirty="0">
                <a:latin typeface="Verdana" panose="020B0604030504040204" pitchFamily="34" charset="0"/>
                <a:ea typeface="Verdana" panose="020B0604030504040204" pitchFamily="34" charset="0"/>
                <a:cs typeface="Times New Roman" panose="02020603050405020304" pitchFamily="18" charset="0"/>
              </a:rPr>
              <a:t>кв. м.</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53" name="Левая круглая скобка 52">
            <a:extLst>
              <a:ext uri="{FF2B5EF4-FFF2-40B4-BE49-F238E27FC236}">
                <a16:creationId xmlns:a16="http://schemas.microsoft.com/office/drawing/2014/main" id="{614B4DEC-D707-4D1E-A54F-EDA064FF7DEA}"/>
              </a:ext>
            </a:extLst>
          </p:cNvPr>
          <p:cNvSpPr/>
          <p:nvPr/>
        </p:nvSpPr>
        <p:spPr>
          <a:xfrm rot="16200000">
            <a:off x="5613960" y="-1514402"/>
            <a:ext cx="174365" cy="10680055"/>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4" name="Прямоугольник 53">
            <a:extLst>
              <a:ext uri="{FF2B5EF4-FFF2-40B4-BE49-F238E27FC236}">
                <a16:creationId xmlns:a16="http://schemas.microsoft.com/office/drawing/2014/main" id="{B6EF0D94-24EF-4BD4-AD49-EDC104D3B9E3}"/>
              </a:ext>
            </a:extLst>
          </p:cNvPr>
          <p:cNvSpPr/>
          <p:nvPr/>
        </p:nvSpPr>
        <p:spPr>
          <a:xfrm>
            <a:off x="4714198" y="4111246"/>
            <a:ext cx="1250663" cy="400110"/>
          </a:xfrm>
          <a:prstGeom prst="rect">
            <a:avLst/>
          </a:prstGeom>
        </p:spPr>
        <p:txBody>
          <a:bodyPr wrap="none">
            <a:spAutoFit/>
          </a:bodyPr>
          <a:lstStyle/>
          <a:p>
            <a:pPr algn="ctr"/>
            <a:r>
              <a:rPr lang="ru-RU"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Размах</a:t>
            </a:r>
          </a:p>
        </p:txBody>
      </p:sp>
      <p:sp>
        <p:nvSpPr>
          <p:cNvPr id="18" name="Левая круглая скобка 17">
            <a:extLst>
              <a:ext uri="{FF2B5EF4-FFF2-40B4-BE49-F238E27FC236}">
                <a16:creationId xmlns:a16="http://schemas.microsoft.com/office/drawing/2014/main" id="{7B3EB5D3-4FDD-41F4-B6B4-0353EB5A8E38}"/>
              </a:ext>
            </a:extLst>
          </p:cNvPr>
          <p:cNvSpPr/>
          <p:nvPr/>
        </p:nvSpPr>
        <p:spPr>
          <a:xfrm rot="5400000">
            <a:off x="5516639" y="-702660"/>
            <a:ext cx="249867" cy="5289846"/>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pic>
        <p:nvPicPr>
          <p:cNvPr id="4" name="Рисунок 3">
            <a:extLst>
              <a:ext uri="{FF2B5EF4-FFF2-40B4-BE49-F238E27FC236}">
                <a16:creationId xmlns:a16="http://schemas.microsoft.com/office/drawing/2014/main" id="{2CC55059-5CF9-4937-82EE-B855B2E40734}"/>
              </a:ext>
            </a:extLst>
          </p:cNvPr>
          <p:cNvPicPr>
            <a:picLocks noChangeAspect="1"/>
          </p:cNvPicPr>
          <p:nvPr/>
        </p:nvPicPr>
        <p:blipFill>
          <a:blip r:embed="rId6"/>
          <a:stretch>
            <a:fillRect/>
          </a:stretch>
        </p:blipFill>
        <p:spPr>
          <a:xfrm>
            <a:off x="969766" y="2209145"/>
            <a:ext cx="1683230" cy="1191987"/>
          </a:xfrm>
          <a:prstGeom prst="rect">
            <a:avLst/>
          </a:prstGeom>
        </p:spPr>
      </p:pic>
      <p:sp>
        <p:nvSpPr>
          <p:cNvPr id="22" name="Прямоугольник 21">
            <a:extLst>
              <a:ext uri="{FF2B5EF4-FFF2-40B4-BE49-F238E27FC236}">
                <a16:creationId xmlns:a16="http://schemas.microsoft.com/office/drawing/2014/main" id="{AB45291D-D771-4416-A78B-6D65A6EB7660}"/>
              </a:ext>
            </a:extLst>
          </p:cNvPr>
          <p:cNvSpPr/>
          <p:nvPr/>
        </p:nvSpPr>
        <p:spPr>
          <a:xfrm>
            <a:off x="3525813" y="1329486"/>
            <a:ext cx="3977371" cy="400110"/>
          </a:xfrm>
          <a:prstGeom prst="rect">
            <a:avLst/>
          </a:prstGeom>
        </p:spPr>
        <p:txBody>
          <a:bodyPr wrap="none">
            <a:spAutoFit/>
          </a:bodyPr>
          <a:lstStyle/>
          <a:p>
            <a:pPr algn="ctr"/>
            <a:r>
              <a:rPr lang="ru-RU" sz="2000" b="1" dirty="0" err="1">
                <a:solidFill>
                  <a:srgbClr val="C00000"/>
                </a:solidFill>
                <a:latin typeface="Verdana" panose="020B0604030504040204" pitchFamily="34" charset="0"/>
                <a:ea typeface="Verdana" panose="020B0604030504040204" pitchFamily="34" charset="0"/>
                <a:cs typeface="Times New Roman" panose="02020603050405020304" pitchFamily="18" charset="0"/>
              </a:rPr>
              <a:t>Межквартильный</a:t>
            </a:r>
            <a:r>
              <a:rPr lang="ru-RU" sz="20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 размах</a:t>
            </a:r>
          </a:p>
        </p:txBody>
      </p:sp>
      <p:sp>
        <p:nvSpPr>
          <p:cNvPr id="5" name="Прямоугольник 4">
            <a:extLst>
              <a:ext uri="{FF2B5EF4-FFF2-40B4-BE49-F238E27FC236}">
                <a16:creationId xmlns:a16="http://schemas.microsoft.com/office/drawing/2014/main" id="{2704AC66-6723-44FA-B7B3-E9A2E55A2C26}"/>
              </a:ext>
            </a:extLst>
          </p:cNvPr>
          <p:cNvSpPr/>
          <p:nvPr/>
        </p:nvSpPr>
        <p:spPr>
          <a:xfrm>
            <a:off x="305445" y="4995602"/>
            <a:ext cx="11997650" cy="523220"/>
          </a:xfrm>
          <a:prstGeom prst="rect">
            <a:avLst/>
          </a:prstGeom>
        </p:spPr>
        <p:txBody>
          <a:bodyPr wrap="square">
            <a:spAutoFit/>
          </a:bodyPr>
          <a:lstStyle/>
          <a:p>
            <a:r>
              <a:rPr lang="ru-RU" sz="1400" b="1" dirty="0" err="1">
                <a:solidFill>
                  <a:schemeClr val="tx1">
                    <a:lumMod val="50000"/>
                  </a:schemeClr>
                </a:solidFill>
                <a:latin typeface="+mn-lt"/>
                <a:ea typeface="Verdana" panose="020B0604030504040204" pitchFamily="34" charset="0"/>
                <a:cs typeface="Times New Roman" panose="02020603050405020304" pitchFamily="18" charset="0"/>
              </a:rPr>
              <a:t>Межквартильный</a:t>
            </a:r>
            <a:r>
              <a:rPr lang="ru-RU" sz="1400" b="1" dirty="0">
                <a:solidFill>
                  <a:schemeClr val="tx1">
                    <a:lumMod val="50000"/>
                  </a:schemeClr>
                </a:solidFill>
                <a:latin typeface="+mn-lt"/>
                <a:ea typeface="Verdana" panose="020B0604030504040204" pitchFamily="34" charset="0"/>
                <a:cs typeface="Times New Roman" panose="02020603050405020304" pitchFamily="18" charset="0"/>
              </a:rPr>
              <a:t> размах - </a:t>
            </a:r>
            <a:r>
              <a:rPr lang="ru-RU" sz="1400" dirty="0">
                <a:solidFill>
                  <a:schemeClr val="tx1">
                    <a:lumMod val="50000"/>
                  </a:schemeClr>
                </a:solidFill>
                <a:latin typeface="+mn-lt"/>
              </a:rPr>
              <a:t>это статистическая мера, которая представляет собой диапазон, в котором находятся центральные 50% набора данных</a:t>
            </a:r>
          </a:p>
        </p:txBody>
      </p:sp>
    </p:spTree>
    <p:extLst>
      <p:ext uri="{BB962C8B-B14F-4D97-AF65-F5344CB8AC3E}">
        <p14:creationId xmlns:p14="http://schemas.microsoft.com/office/powerpoint/2010/main" val="3856891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81515"/>
          </a:xfrm>
          <a:prstGeom prst="rect">
            <a:avLst/>
          </a:prstGeom>
        </p:spPr>
        <p:txBody>
          <a:bodyPr vert="horz" wrap="square" lIns="0" tIns="12065" rIns="0" bIns="0" rtlCol="0">
            <a:spAutoFit/>
          </a:bodyPr>
          <a:lstStyle/>
          <a:p>
            <a:r>
              <a:rPr lang="ru-RU" sz="2400" dirty="0">
                <a:latin typeface="+mn-lt"/>
              </a:rPr>
              <a:t>Основы описательной статистики</a:t>
            </a:r>
            <a:r>
              <a:rPr lang="ru-RU" sz="2400" dirty="0"/>
              <a:t> (меры изменчивости)</a:t>
            </a:r>
            <a:endParaRPr sz="2400" dirty="0">
              <a:latin typeface="+mn-lt"/>
            </a:endParaRPr>
          </a:p>
        </p:txBody>
      </p:sp>
      <p:pic>
        <p:nvPicPr>
          <p:cNvPr id="17" name="Рисунок 16">
            <a:extLst>
              <a:ext uri="{FF2B5EF4-FFF2-40B4-BE49-F238E27FC236}">
                <a16:creationId xmlns:a16="http://schemas.microsoft.com/office/drawing/2014/main" id="{91B96C4B-192C-4913-BFF9-C753CF993FC4}"/>
              </a:ext>
            </a:extLst>
          </p:cNvPr>
          <p:cNvPicPr>
            <a:picLocks noChangeAspect="1"/>
          </p:cNvPicPr>
          <p:nvPr/>
        </p:nvPicPr>
        <p:blipFill>
          <a:blip r:embed="rId3"/>
          <a:stretch>
            <a:fillRect/>
          </a:stretch>
        </p:blipFill>
        <p:spPr>
          <a:xfrm>
            <a:off x="3144711" y="1566906"/>
            <a:ext cx="1449675" cy="1386801"/>
          </a:xfrm>
          <a:prstGeom prst="rect">
            <a:avLst/>
          </a:prstGeom>
        </p:spPr>
      </p:pic>
      <p:sp>
        <p:nvSpPr>
          <p:cNvPr id="19" name="Прямоугольник 18">
            <a:extLst>
              <a:ext uri="{FF2B5EF4-FFF2-40B4-BE49-F238E27FC236}">
                <a16:creationId xmlns:a16="http://schemas.microsoft.com/office/drawing/2014/main" id="{CD3E29C0-3B09-48D6-9283-CA19196DDC0C}"/>
              </a:ext>
            </a:extLst>
          </p:cNvPr>
          <p:cNvSpPr/>
          <p:nvPr/>
        </p:nvSpPr>
        <p:spPr>
          <a:xfrm>
            <a:off x="2513248" y="3029561"/>
            <a:ext cx="2712602" cy="292388"/>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Средняя стоимость жилья</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sp>
        <p:nvSpPr>
          <p:cNvPr id="20" name="Прямоугольник 19">
            <a:extLst>
              <a:ext uri="{FF2B5EF4-FFF2-40B4-BE49-F238E27FC236}">
                <a16:creationId xmlns:a16="http://schemas.microsoft.com/office/drawing/2014/main" id="{26D9AD3E-B0FB-4597-B639-8EA7B42F17D1}"/>
              </a:ext>
            </a:extLst>
          </p:cNvPr>
          <p:cNvSpPr/>
          <p:nvPr/>
        </p:nvSpPr>
        <p:spPr>
          <a:xfrm>
            <a:off x="6220919" y="2919944"/>
            <a:ext cx="2879314" cy="292388"/>
          </a:xfrm>
          <a:prstGeom prst="rect">
            <a:avLst/>
          </a:prstGeom>
        </p:spPr>
        <p:txBody>
          <a:bodyPr wrap="none">
            <a:spAutoFit/>
          </a:bodyPr>
          <a:lstStyle/>
          <a:p>
            <a:pPr algn="ctr"/>
            <a:r>
              <a:rPr lang="ru-RU" sz="1300" b="1" dirty="0">
                <a:latin typeface="Verdana" panose="020B0604030504040204" pitchFamily="34" charset="0"/>
                <a:ea typeface="Verdana" panose="020B0604030504040204" pitchFamily="34" charset="0"/>
                <a:cs typeface="Times New Roman" panose="02020603050405020304" pitchFamily="18" charset="0"/>
              </a:rPr>
              <a:t>Дом сына маминой подруги</a:t>
            </a:r>
            <a:endParaRPr lang="ru-RU" sz="1300" b="1" dirty="0">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21" name="Рисунок 20">
            <a:extLst>
              <a:ext uri="{FF2B5EF4-FFF2-40B4-BE49-F238E27FC236}">
                <a16:creationId xmlns:a16="http://schemas.microsoft.com/office/drawing/2014/main" id="{DDB26EF3-D6E8-4603-B692-DF1A7DA9EEDB}"/>
              </a:ext>
            </a:extLst>
          </p:cNvPr>
          <p:cNvPicPr>
            <a:picLocks noChangeAspect="1"/>
          </p:cNvPicPr>
          <p:nvPr/>
        </p:nvPicPr>
        <p:blipFill>
          <a:blip r:embed="rId4"/>
          <a:stretch>
            <a:fillRect/>
          </a:stretch>
        </p:blipFill>
        <p:spPr>
          <a:xfrm>
            <a:off x="6304270" y="1244871"/>
            <a:ext cx="2857463" cy="1725390"/>
          </a:xfrm>
          <a:prstGeom prst="rect">
            <a:avLst/>
          </a:prstGeom>
        </p:spPr>
      </p:pic>
      <p:cxnSp>
        <p:nvCxnSpPr>
          <p:cNvPr id="6" name="Прямая соединительная линия 5">
            <a:extLst>
              <a:ext uri="{FF2B5EF4-FFF2-40B4-BE49-F238E27FC236}">
                <a16:creationId xmlns:a16="http://schemas.microsoft.com/office/drawing/2014/main" id="{2F46AC4C-6B86-450D-AD71-217EF9DE2706}"/>
              </a:ext>
            </a:extLst>
          </p:cNvPr>
          <p:cNvCxnSpPr/>
          <p:nvPr/>
        </p:nvCxnSpPr>
        <p:spPr>
          <a:xfrm flipV="1">
            <a:off x="4294653" y="1503323"/>
            <a:ext cx="0" cy="35960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a:extLst>
              <a:ext uri="{FF2B5EF4-FFF2-40B4-BE49-F238E27FC236}">
                <a16:creationId xmlns:a16="http://schemas.microsoft.com/office/drawing/2014/main" id="{4D1D5509-EFA2-410A-A574-913E7887F6FE}"/>
              </a:ext>
            </a:extLst>
          </p:cNvPr>
          <p:cNvCxnSpPr>
            <a:cxnSpLocks/>
          </p:cNvCxnSpPr>
          <p:nvPr/>
        </p:nvCxnSpPr>
        <p:spPr>
          <a:xfrm flipV="1">
            <a:off x="4294653" y="1473702"/>
            <a:ext cx="2917997" cy="40942"/>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6" name="Прямоугольник 25">
            <a:extLst>
              <a:ext uri="{FF2B5EF4-FFF2-40B4-BE49-F238E27FC236}">
                <a16:creationId xmlns:a16="http://schemas.microsoft.com/office/drawing/2014/main" id="{7BA79312-17E6-4F0D-B272-22AD48147BEE}"/>
              </a:ext>
            </a:extLst>
          </p:cNvPr>
          <p:cNvSpPr/>
          <p:nvPr/>
        </p:nvSpPr>
        <p:spPr>
          <a:xfrm>
            <a:off x="5003126" y="1192638"/>
            <a:ext cx="1342035" cy="292388"/>
          </a:xfrm>
          <a:prstGeom prst="rect">
            <a:avLst/>
          </a:prstGeom>
        </p:spPr>
        <p:txBody>
          <a:bodyPr wrap="none">
            <a:spAutoFit/>
          </a:bodyPr>
          <a:lstStyle/>
          <a:p>
            <a:pPr algn="ctr"/>
            <a:r>
              <a:rPr lang="ru-RU" sz="1300" b="1" dirty="0">
                <a:solidFill>
                  <a:srgbClr val="C00000"/>
                </a:solidFill>
                <a:latin typeface="Verdana" panose="020B0604030504040204" pitchFamily="34" charset="0"/>
                <a:ea typeface="Verdana" panose="020B0604030504040204" pitchFamily="34" charset="0"/>
                <a:cs typeface="Times New Roman" panose="02020603050405020304" pitchFamily="18" charset="0"/>
              </a:rPr>
              <a:t>Отклонение</a:t>
            </a:r>
            <a:endParaRPr lang="ru-RU" sz="1300" b="1" dirty="0">
              <a:solidFill>
                <a:srgbClr val="C00000"/>
              </a:solidFill>
              <a:effectLst/>
              <a:latin typeface="Verdana" panose="020B0604030504040204" pitchFamily="34" charset="0"/>
              <a:ea typeface="Verdana" panose="020B0604030504040204" pitchFamily="34" charset="0"/>
              <a:cs typeface="Times New Roman" panose="02020603050405020304" pitchFamily="18" charset="0"/>
            </a:endParaRPr>
          </a:p>
        </p:txBody>
      </p:sp>
      <p:pic>
        <p:nvPicPr>
          <p:cNvPr id="27" name="Рисунок 26" descr="C:\Users\astratova140433\AppData\Local\Microsoft\Windows\INetCache\Content.MSO\F51C3B09.tmp">
            <a:extLst>
              <a:ext uri="{FF2B5EF4-FFF2-40B4-BE49-F238E27FC236}">
                <a16:creationId xmlns:a16="http://schemas.microsoft.com/office/drawing/2014/main" id="{7D074DE3-8D12-4A91-9493-F7408F0A55F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5287" y="1862930"/>
            <a:ext cx="3144558" cy="807855"/>
          </a:xfrm>
          <a:prstGeom prst="rect">
            <a:avLst/>
          </a:prstGeom>
          <a:noFill/>
          <a:ln>
            <a:noFill/>
          </a:ln>
        </p:spPr>
      </p:pic>
      <p:pic>
        <p:nvPicPr>
          <p:cNvPr id="12" name="Рисунок 11">
            <a:extLst>
              <a:ext uri="{FF2B5EF4-FFF2-40B4-BE49-F238E27FC236}">
                <a16:creationId xmlns:a16="http://schemas.microsoft.com/office/drawing/2014/main" id="{79DB25DA-118D-44EB-9996-3AF927B1D60B}"/>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410627" y="4502637"/>
            <a:ext cx="3956599" cy="2031108"/>
          </a:xfrm>
          <a:prstGeom prst="rect">
            <a:avLst/>
          </a:prstGeom>
        </p:spPr>
      </p:pic>
      <p:pic>
        <p:nvPicPr>
          <p:cNvPr id="13" name="Рисунок 12">
            <a:extLst>
              <a:ext uri="{FF2B5EF4-FFF2-40B4-BE49-F238E27FC236}">
                <a16:creationId xmlns:a16="http://schemas.microsoft.com/office/drawing/2014/main" id="{8DDB7EDA-6EC2-4025-98B6-61A38699E4B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5003126" y="4485178"/>
            <a:ext cx="4799947" cy="2173860"/>
          </a:xfrm>
          <a:prstGeom prst="rect">
            <a:avLst/>
          </a:prstGeom>
        </p:spPr>
      </p:pic>
      <p:sp>
        <p:nvSpPr>
          <p:cNvPr id="31" name="Прямоугольник 30">
            <a:extLst>
              <a:ext uri="{FF2B5EF4-FFF2-40B4-BE49-F238E27FC236}">
                <a16:creationId xmlns:a16="http://schemas.microsoft.com/office/drawing/2014/main" id="{4496BB2F-77A6-4AE4-BCC5-4B82200D8BB6}"/>
              </a:ext>
            </a:extLst>
          </p:cNvPr>
          <p:cNvSpPr/>
          <p:nvPr/>
        </p:nvSpPr>
        <p:spPr>
          <a:xfrm>
            <a:off x="328275" y="3730737"/>
            <a:ext cx="11383289" cy="492443"/>
          </a:xfrm>
          <a:prstGeom prst="rect">
            <a:avLst/>
          </a:prstGeom>
        </p:spPr>
        <p:txBody>
          <a:bodyPr wrap="square">
            <a:spAutoFit/>
          </a:bodyPr>
          <a:lstStyle/>
          <a:p>
            <a:r>
              <a:rPr lang="ru-RU" sz="1300" b="1" dirty="0">
                <a:latin typeface="Verdana" panose="020B0604030504040204" pitchFamily="34" charset="0"/>
                <a:ea typeface="Verdana" panose="020B0604030504040204" pitchFamily="34" charset="0"/>
                <a:cs typeface="Times New Roman" panose="02020603050405020304" pitchFamily="18" charset="0"/>
              </a:rPr>
              <a:t>Дисперсия </a:t>
            </a:r>
            <a:r>
              <a:rPr lang="ru-RU" sz="1300" b="1" dirty="0">
                <a:latin typeface="+mn-lt"/>
                <a:ea typeface="Verdana" panose="020B0604030504040204" pitchFamily="34" charset="0"/>
                <a:cs typeface="Times New Roman" panose="02020603050405020304" pitchFamily="18" charset="0"/>
              </a:rPr>
              <a:t>- </a:t>
            </a:r>
            <a:r>
              <a:rPr lang="ru-RU" sz="1300" dirty="0">
                <a:latin typeface="+mn-lt"/>
              </a:rPr>
              <a:t>это статистическая мера, которая показывает, насколько далеко отдельные значения в наборе данных разбросаны относительно среднего.</a:t>
            </a:r>
            <a:endParaRPr lang="ru-RU" sz="1300" dirty="0">
              <a:effectLst/>
              <a:latin typeface="+mn-lt"/>
              <a:ea typeface="Verdan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3689102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81515"/>
          </a:xfrm>
          <a:prstGeom prst="rect">
            <a:avLst/>
          </a:prstGeom>
        </p:spPr>
        <p:txBody>
          <a:bodyPr vert="horz" wrap="square" lIns="0" tIns="12065" rIns="0" bIns="0" rtlCol="0">
            <a:spAutoFit/>
          </a:bodyPr>
          <a:lstStyle/>
          <a:p>
            <a:r>
              <a:rPr lang="ru-RU" sz="2400" dirty="0">
                <a:latin typeface="+mn-lt"/>
              </a:rPr>
              <a:t>Основы описательной статистики</a:t>
            </a:r>
            <a:r>
              <a:rPr lang="ru-RU" sz="2400" dirty="0"/>
              <a:t> (меры изменчивости)</a:t>
            </a:r>
            <a:endParaRPr sz="2400" dirty="0">
              <a:latin typeface="+mn-lt"/>
            </a:endParaRPr>
          </a:p>
        </p:txBody>
      </p:sp>
      <p:sp>
        <p:nvSpPr>
          <p:cNvPr id="31" name="Прямоугольник 30">
            <a:extLst>
              <a:ext uri="{FF2B5EF4-FFF2-40B4-BE49-F238E27FC236}">
                <a16:creationId xmlns:a16="http://schemas.microsoft.com/office/drawing/2014/main" id="{4496BB2F-77A6-4AE4-BCC5-4B82200D8BB6}"/>
              </a:ext>
            </a:extLst>
          </p:cNvPr>
          <p:cNvSpPr/>
          <p:nvPr/>
        </p:nvSpPr>
        <p:spPr>
          <a:xfrm>
            <a:off x="540029" y="2676656"/>
            <a:ext cx="11383289" cy="492443"/>
          </a:xfrm>
          <a:prstGeom prst="rect">
            <a:avLst/>
          </a:prstGeom>
        </p:spPr>
        <p:txBody>
          <a:bodyPr wrap="square">
            <a:spAutoFit/>
          </a:bodyPr>
          <a:lstStyle/>
          <a:p>
            <a:r>
              <a:rPr lang="ru-RU" sz="1300" b="1" dirty="0">
                <a:latin typeface="Verdana" panose="020B0604030504040204" pitchFamily="34" charset="0"/>
                <a:ea typeface="Verdana" panose="020B0604030504040204" pitchFamily="34" charset="0"/>
                <a:cs typeface="Times New Roman" panose="02020603050405020304" pitchFamily="18" charset="0"/>
              </a:rPr>
              <a:t>Среднеквадратическое отклонение</a:t>
            </a:r>
            <a:r>
              <a:rPr lang="ru-RU" sz="1300" dirty="0">
                <a:latin typeface="Verdana" panose="020B0604030504040204" pitchFamily="34" charset="0"/>
                <a:ea typeface="Verdana" panose="020B0604030504040204" pitchFamily="34" charset="0"/>
                <a:cs typeface="Times New Roman" panose="02020603050405020304" pitchFamily="18" charset="0"/>
              </a:rPr>
              <a:t>— это мера разброса данных вокруг среднего значения, выраженная в исходных единицах измерения (например, в рублях, метрах, годах)</a:t>
            </a:r>
            <a:endParaRPr lang="ru-RU" sz="1300" dirty="0">
              <a:effectLst/>
              <a:latin typeface="+mn-lt"/>
              <a:ea typeface="Verdana" panose="020B0604030504040204" pitchFamily="34" charset="0"/>
              <a:cs typeface="Times New Roman" panose="02020603050405020304" pitchFamily="18" charset="0"/>
            </a:endParaRPr>
          </a:p>
        </p:txBody>
      </p:sp>
      <p:pic>
        <p:nvPicPr>
          <p:cNvPr id="3" name="Рисунок 2">
            <a:extLst>
              <a:ext uri="{FF2B5EF4-FFF2-40B4-BE49-F238E27FC236}">
                <a16:creationId xmlns:a16="http://schemas.microsoft.com/office/drawing/2014/main" id="{7C7963B1-EB9D-41E9-AD2D-DB7F9397BE3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21017" y="3258806"/>
            <a:ext cx="5833610" cy="2076723"/>
          </a:xfrm>
          <a:prstGeom prst="rect">
            <a:avLst/>
          </a:prstGeom>
        </p:spPr>
      </p:pic>
      <p:pic>
        <p:nvPicPr>
          <p:cNvPr id="15" name="Рисунок 14">
            <a:extLst>
              <a:ext uri="{FF2B5EF4-FFF2-40B4-BE49-F238E27FC236}">
                <a16:creationId xmlns:a16="http://schemas.microsoft.com/office/drawing/2014/main" id="{6861CD75-9B18-48E2-83D8-97ED8702F1D2}"/>
              </a:ext>
            </a:extLst>
          </p:cNvPr>
          <p:cNvPicPr>
            <a:picLocks noChangeAspect="1"/>
          </p:cNvPicPr>
          <p:nvPr/>
        </p:nvPicPr>
        <p:blipFill>
          <a:blip r:embed="rId5"/>
          <a:stretch>
            <a:fillRect/>
          </a:stretch>
        </p:blipFill>
        <p:spPr>
          <a:xfrm>
            <a:off x="5454977" y="295851"/>
            <a:ext cx="2071595" cy="2071595"/>
          </a:xfrm>
          <a:prstGeom prst="rect">
            <a:avLst/>
          </a:prstGeom>
        </p:spPr>
      </p:pic>
      <p:pic>
        <p:nvPicPr>
          <p:cNvPr id="16" name="Рисунок 15">
            <a:extLst>
              <a:ext uri="{FF2B5EF4-FFF2-40B4-BE49-F238E27FC236}">
                <a16:creationId xmlns:a16="http://schemas.microsoft.com/office/drawing/2014/main" id="{0B5BD77E-40DE-4AE9-9068-B50FF72C92E2}"/>
              </a:ext>
            </a:extLst>
          </p:cNvPr>
          <p:cNvPicPr>
            <a:picLocks noChangeAspect="1"/>
          </p:cNvPicPr>
          <p:nvPr/>
        </p:nvPicPr>
        <p:blipFill>
          <a:blip r:embed="rId6"/>
          <a:stretch>
            <a:fillRect/>
          </a:stretch>
        </p:blipFill>
        <p:spPr>
          <a:xfrm>
            <a:off x="3314869" y="1293944"/>
            <a:ext cx="1698411" cy="1084440"/>
          </a:xfrm>
          <a:prstGeom prst="rect">
            <a:avLst/>
          </a:prstGeom>
        </p:spPr>
      </p:pic>
      <p:pic>
        <p:nvPicPr>
          <p:cNvPr id="18" name="Рисунок 17">
            <a:extLst>
              <a:ext uri="{FF2B5EF4-FFF2-40B4-BE49-F238E27FC236}">
                <a16:creationId xmlns:a16="http://schemas.microsoft.com/office/drawing/2014/main" id="{88296B18-0B35-4895-8B58-E1949CC14BE6}"/>
              </a:ext>
            </a:extLst>
          </p:cNvPr>
          <p:cNvPicPr>
            <a:picLocks noChangeAspect="1"/>
          </p:cNvPicPr>
          <p:nvPr/>
        </p:nvPicPr>
        <p:blipFill>
          <a:blip r:embed="rId7"/>
          <a:stretch>
            <a:fillRect/>
          </a:stretch>
        </p:blipFill>
        <p:spPr>
          <a:xfrm>
            <a:off x="1556918" y="1178637"/>
            <a:ext cx="1199747" cy="1199747"/>
          </a:xfrm>
          <a:prstGeom prst="rect">
            <a:avLst/>
          </a:prstGeom>
        </p:spPr>
      </p:pic>
      <p:sp>
        <p:nvSpPr>
          <p:cNvPr id="4" name="Прямоугольник 3">
            <a:extLst>
              <a:ext uri="{FF2B5EF4-FFF2-40B4-BE49-F238E27FC236}">
                <a16:creationId xmlns:a16="http://schemas.microsoft.com/office/drawing/2014/main" id="{42B113FB-1EED-4F68-A7F1-7C881DE9D8D2}"/>
              </a:ext>
            </a:extLst>
          </p:cNvPr>
          <p:cNvSpPr/>
          <p:nvPr/>
        </p:nvSpPr>
        <p:spPr>
          <a:xfrm>
            <a:off x="7904138" y="1463037"/>
            <a:ext cx="3762913" cy="569387"/>
          </a:xfrm>
          <a:prstGeom prst="rect">
            <a:avLst/>
          </a:prstGeom>
        </p:spPr>
        <p:txBody>
          <a:bodyPr wrap="square">
            <a:spAutoFit/>
          </a:bodyPr>
          <a:lstStyle/>
          <a:p>
            <a:pPr>
              <a:spcAft>
                <a:spcPts val="600"/>
              </a:spcAft>
              <a:buFont typeface="Arial" panose="020B0604020202020204" pitchFamily="34" charset="0"/>
              <a:buChar char="•"/>
            </a:pPr>
            <a:r>
              <a:rPr lang="ru-RU" sz="1300" dirty="0">
                <a:solidFill>
                  <a:schemeClr val="tx1"/>
                </a:solidFill>
                <a:latin typeface="+mn-lt"/>
              </a:rPr>
              <a:t>Если СКО = 0, все значения одинаковы.</a:t>
            </a:r>
          </a:p>
          <a:p>
            <a:pPr>
              <a:spcAft>
                <a:spcPts val="600"/>
              </a:spcAft>
              <a:buFont typeface="Arial" panose="020B0604020202020204" pitchFamily="34" charset="0"/>
              <a:buChar char="•"/>
            </a:pPr>
            <a:r>
              <a:rPr lang="ru-RU" sz="1300" dirty="0">
                <a:solidFill>
                  <a:schemeClr val="tx1"/>
                </a:solidFill>
                <a:latin typeface="+mn-lt"/>
              </a:rPr>
              <a:t>Чем больше СКО, тем сильнее разброс</a:t>
            </a:r>
          </a:p>
        </p:txBody>
      </p:sp>
      <p:pic>
        <p:nvPicPr>
          <p:cNvPr id="5" name="Рисунок 4">
            <a:extLst>
              <a:ext uri="{FF2B5EF4-FFF2-40B4-BE49-F238E27FC236}">
                <a16:creationId xmlns:a16="http://schemas.microsoft.com/office/drawing/2014/main" id="{574DC4C2-1E0F-44C1-BF83-202072DD554A}"/>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6096000" y="3453103"/>
            <a:ext cx="5674983" cy="1688128"/>
          </a:xfrm>
          <a:prstGeom prst="rect">
            <a:avLst/>
          </a:prstGeom>
        </p:spPr>
      </p:pic>
      <p:sp>
        <p:nvSpPr>
          <p:cNvPr id="7" name="Прямоугольник 6">
            <a:extLst>
              <a:ext uri="{FF2B5EF4-FFF2-40B4-BE49-F238E27FC236}">
                <a16:creationId xmlns:a16="http://schemas.microsoft.com/office/drawing/2014/main" id="{C45A8A6C-2814-4B77-9563-E932E06ED27A}"/>
              </a:ext>
            </a:extLst>
          </p:cNvPr>
          <p:cNvSpPr/>
          <p:nvPr/>
        </p:nvSpPr>
        <p:spPr>
          <a:xfrm>
            <a:off x="557384" y="5564056"/>
            <a:ext cx="11213599" cy="492443"/>
          </a:xfrm>
          <a:prstGeom prst="rect">
            <a:avLst/>
          </a:prstGeom>
        </p:spPr>
        <p:txBody>
          <a:bodyPr wrap="square">
            <a:spAutoFit/>
          </a:bodyPr>
          <a:lstStyle/>
          <a:p>
            <a:r>
              <a:rPr lang="ru-RU" sz="1300" b="1" dirty="0">
                <a:latin typeface="Verdana" panose="020B0604030504040204" pitchFamily="34" charset="0"/>
                <a:ea typeface="Verdana" panose="020B0604030504040204" pitchFamily="34" charset="0"/>
                <a:cs typeface="Times New Roman" panose="02020603050405020304" pitchFamily="18" charset="0"/>
              </a:rPr>
              <a:t>Коэффициент вариации </a:t>
            </a:r>
            <a:r>
              <a:rPr lang="ru-RU" sz="1300" dirty="0">
                <a:latin typeface="Verdana" panose="020B0604030504040204" pitchFamily="34" charset="0"/>
                <a:ea typeface="Verdana" panose="020B0604030504040204" pitchFamily="34" charset="0"/>
                <a:cs typeface="Times New Roman" panose="02020603050405020304" pitchFamily="18" charset="0"/>
              </a:rPr>
              <a:t>— относительный показатель вариации. Рассчитывается, как отношение стандартного отклонения к среднему. Подходит для сравнения выборок с разными единицами измерений.</a:t>
            </a:r>
          </a:p>
        </p:txBody>
      </p:sp>
    </p:spTree>
    <p:extLst>
      <p:ext uri="{BB962C8B-B14F-4D97-AF65-F5344CB8AC3E}">
        <p14:creationId xmlns:p14="http://schemas.microsoft.com/office/powerpoint/2010/main" val="3771356505"/>
      </p:ext>
    </p:extLst>
  </p:cSld>
  <p:clrMapOvr>
    <a:masterClrMapping/>
  </p:clrMapOvr>
</p:sld>
</file>

<file path=ppt/theme/theme1.xml><?xml version="1.0" encoding="utf-8"?>
<a:theme xmlns:a="http://schemas.openxmlformats.org/drawingml/2006/main" name="Титульные слайды">
  <a:themeElements>
    <a:clrScheme name="Пользовательские 3">
      <a:dk1>
        <a:srgbClr val="333333"/>
      </a:dk1>
      <a:lt1>
        <a:srgbClr val="FFFFFF"/>
      </a:lt1>
      <a:dk2>
        <a:srgbClr val="004493"/>
      </a:dk2>
      <a:lt2>
        <a:srgbClr val="E7E6E6"/>
      </a:lt2>
      <a:accent1>
        <a:srgbClr val="1461AD"/>
      </a:accent1>
      <a:accent2>
        <a:srgbClr val="0093D1"/>
      </a:accent2>
      <a:accent3>
        <a:srgbClr val="3C7DC9"/>
      </a:accent3>
      <a:accent4>
        <a:srgbClr val="01B9A9"/>
      </a:accent4>
      <a:accent5>
        <a:srgbClr val="EBBB00"/>
      </a:accent5>
      <a:accent6>
        <a:srgbClr val="90939B"/>
      </a:accent6>
      <a:hlink>
        <a:srgbClr val="009FE3"/>
      </a:hlink>
      <a:folHlink>
        <a:srgbClr val="2B374A"/>
      </a:folHlink>
    </a:clrScheme>
    <a:fontScheme name="Consolas/Verdana">
      <a:majorFont>
        <a:latin typeface="Verdana"/>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лайды с контентом">
  <a:themeElements>
    <a:clrScheme name="Пользовательские 3">
      <a:dk1>
        <a:srgbClr val="333333"/>
      </a:dk1>
      <a:lt1>
        <a:srgbClr val="FFFFFF"/>
      </a:lt1>
      <a:dk2>
        <a:srgbClr val="004493"/>
      </a:dk2>
      <a:lt2>
        <a:srgbClr val="E7E6E6"/>
      </a:lt2>
      <a:accent1>
        <a:srgbClr val="1461AD"/>
      </a:accent1>
      <a:accent2>
        <a:srgbClr val="0093D1"/>
      </a:accent2>
      <a:accent3>
        <a:srgbClr val="3C7DC9"/>
      </a:accent3>
      <a:accent4>
        <a:srgbClr val="01B9A9"/>
      </a:accent4>
      <a:accent5>
        <a:srgbClr val="EBBB00"/>
      </a:accent5>
      <a:accent6>
        <a:srgbClr val="90939B"/>
      </a:accent6>
      <a:hlink>
        <a:srgbClr val="009FE3"/>
      </a:hlink>
      <a:folHlink>
        <a:srgbClr val="2B374A"/>
      </a:folHlink>
    </a:clrScheme>
    <a:fontScheme name="Consolas/Verdana">
      <a:majorFont>
        <a:latin typeface="verdana"/>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pPr>
      <a:bodyPr wrap="square" lIns="0" tIns="0" rIns="0" bIns="0" rtlCol="0" anchor="ctr"/>
      <a:lstStyle>
        <a:defPPr algn="ctr">
          <a:lnSpc>
            <a:spcPts val="961"/>
          </a:lnSpc>
          <a:defRPr sz="769" b="1" spc="-48" dirty="0">
            <a:solidFill>
              <a:srgbClr val="004494"/>
            </a:solidFill>
            <a:latin typeface="+mn-lt"/>
            <a:ea typeface="Verdana Bold" pitchFamily="34" charset="-122"/>
            <a:cs typeface="Verdana Bold" pitchFamily="34" charset="-120"/>
          </a:defRPr>
        </a:defPPr>
      </a:lstStyle>
    </a:spDef>
  </a:objectDefaults>
  <a:extraClrSchemeLst/>
</a:theme>
</file>

<file path=ppt/theme/theme3.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38955</TotalTime>
  <Words>778</Words>
  <Application>Microsoft Office PowerPoint</Application>
  <PresentationFormat>Широкоэкранный</PresentationFormat>
  <Paragraphs>160</Paragraphs>
  <Slides>13</Slides>
  <Notes>13</Notes>
  <HiddenSlides>0</HiddenSlides>
  <MMClips>0</MMClips>
  <ScaleCrop>false</ScaleCrop>
  <HeadingPairs>
    <vt:vector size="6" baseType="variant">
      <vt:variant>
        <vt:lpstr>Использованные шрифты</vt:lpstr>
      </vt:variant>
      <vt:variant>
        <vt:i4>8</vt:i4>
      </vt:variant>
      <vt:variant>
        <vt:lpstr>Тема</vt:lpstr>
      </vt:variant>
      <vt:variant>
        <vt:i4>2</vt:i4>
      </vt:variant>
      <vt:variant>
        <vt:lpstr>Заголовки слайдов</vt:lpstr>
      </vt:variant>
      <vt:variant>
        <vt:i4>13</vt:i4>
      </vt:variant>
    </vt:vector>
  </HeadingPairs>
  <TitlesOfParts>
    <vt:vector size="23" baseType="lpstr">
      <vt:lpstr>Arial</vt:lpstr>
      <vt:lpstr>Calibri</vt:lpstr>
      <vt:lpstr>Franklin Gothic Medium</vt:lpstr>
      <vt:lpstr>Times New Roman</vt:lpstr>
      <vt:lpstr>verdana</vt:lpstr>
      <vt:lpstr>verdana</vt:lpstr>
      <vt:lpstr>Verdana Bold</vt:lpstr>
      <vt:lpstr>Verdana Regular</vt:lpstr>
      <vt:lpstr>Титульные слайды</vt:lpstr>
      <vt:lpstr>Слайды с контентом</vt:lpstr>
      <vt:lpstr>Лекция №3.  Экскурс в математическую статистику </vt:lpstr>
      <vt:lpstr>Что такое математическая статистика?</vt:lpstr>
      <vt:lpstr>Основы описательной статистики</vt:lpstr>
      <vt:lpstr>Основы описательной статистики (меры центральной тенденции)</vt:lpstr>
      <vt:lpstr>Основы описательной статистики (меры центральной тенденции)</vt:lpstr>
      <vt:lpstr>Основы описательной статистики (меры центральной тенденции)</vt:lpstr>
      <vt:lpstr>Основы описательной статистики (меры изменчивости)</vt:lpstr>
      <vt:lpstr>Основы описательной статистики (меры изменчивости)</vt:lpstr>
      <vt:lpstr>Основы описательной статистики (меры изменчивости)</vt:lpstr>
      <vt:lpstr>Нормальное и ненормальное распределение</vt:lpstr>
      <vt:lpstr>Этапы проверки гипотез</vt:lpstr>
      <vt:lpstr>Этапы проверки гипотез</vt:lpstr>
      <vt:lpstr>Корреляционный анализ</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PRESIUM</dc:creator>
  <cp:lastModifiedBy>Астратова Елена Владимировна</cp:lastModifiedBy>
  <cp:revision>692</cp:revision>
  <cp:lastPrinted>2025-07-09T04:36:33Z</cp:lastPrinted>
  <dcterms:created xsi:type="dcterms:W3CDTF">2023-04-28T14:35:56Z</dcterms:created>
  <dcterms:modified xsi:type="dcterms:W3CDTF">2025-07-09T05:00:18Z</dcterms:modified>
</cp:coreProperties>
</file>